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6" r:id="rId4"/>
  </p:sldMasterIdLst>
  <p:notesMasterIdLst>
    <p:notesMasterId r:id="rId25"/>
  </p:notesMasterIdLst>
  <p:handoutMasterIdLst>
    <p:handoutMasterId r:id="rId26"/>
  </p:handoutMasterIdLst>
  <p:sldIdLst>
    <p:sldId id="256" r:id="rId5"/>
    <p:sldId id="257" r:id="rId6"/>
    <p:sldId id="271" r:id="rId7"/>
    <p:sldId id="261" r:id="rId8"/>
    <p:sldId id="272" r:id="rId9"/>
    <p:sldId id="270" r:id="rId10"/>
    <p:sldId id="273" r:id="rId11"/>
    <p:sldId id="274" r:id="rId12"/>
    <p:sldId id="275" r:id="rId13"/>
    <p:sldId id="276" r:id="rId14"/>
    <p:sldId id="277" r:id="rId15"/>
    <p:sldId id="280" r:id="rId16"/>
    <p:sldId id="279" r:id="rId17"/>
    <p:sldId id="281" r:id="rId18"/>
    <p:sldId id="282" r:id="rId19"/>
    <p:sldId id="283" r:id="rId20"/>
    <p:sldId id="284" r:id="rId21"/>
    <p:sldId id="285" r:id="rId22"/>
    <p:sldId id="286" r:id="rId23"/>
    <p:sldId id="26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4E4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6F2C74-1B4C-5AE5-A662-EB63A82B0BD7}" v="40" dt="2025-09-10T06:40:40.223"/>
    <p1510:client id="{3A273B11-7C71-FE9E-5D10-6F0BDCA31546}" v="5" dt="2025-09-10T05:20:57.070"/>
    <p1510:client id="{4B66D0EC-F708-08EC-D6E4-BC0EAF1C8EE4}" v="64" dt="2025-09-10T07:28:50.686"/>
    <p1510:client id="{67274F02-A1A5-C743-B0B9-618C928A0765}" v="371" dt="2025-09-10T05:19:08.922"/>
  </p1510:revLst>
</p1510:revInfo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HESH ELLAPU" userId="S::maheshel@infinite.com::91decb84-1ce1-4c11-8137-cd72f81e0b1a" providerId="AD" clId="Web-{67274F02-A1A5-C743-B0B9-618C928A0765}"/>
    <pc:docChg chg="addSld delSld modSld sldOrd">
      <pc:chgData name="MAHESH ELLAPU" userId="S::maheshel@infinite.com::91decb84-1ce1-4c11-8137-cd72f81e0b1a" providerId="AD" clId="Web-{67274F02-A1A5-C743-B0B9-618C928A0765}" dt="2025-09-10T05:19:08.922" v="341"/>
      <pc:docMkLst>
        <pc:docMk/>
      </pc:docMkLst>
      <pc:sldChg chg="addSp modSp add">
        <pc:chgData name="MAHESH ELLAPU" userId="S::maheshel@infinite.com::91decb84-1ce1-4c11-8137-cd72f81e0b1a" providerId="AD" clId="Web-{67274F02-A1A5-C743-B0B9-618C928A0765}" dt="2025-09-10T04:52:05.598" v="70"/>
        <pc:sldMkLst>
          <pc:docMk/>
          <pc:sldMk cId="109857222" sldId="256"/>
        </pc:sldMkLst>
        <pc:spChg chg="mod">
          <ac:chgData name="MAHESH ELLAPU" userId="S::maheshel@infinite.com::91decb84-1ce1-4c11-8137-cd72f81e0b1a" providerId="AD" clId="Web-{67274F02-A1A5-C743-B0B9-618C928A0765}" dt="2025-09-10T04:52:05.598" v="70"/>
          <ac:spMkLst>
            <pc:docMk/>
            <pc:sldMk cId="109857222" sldId="256"/>
            <ac:spMk id="2" creationId="{00000000-0000-0000-0000-000000000000}"/>
          </ac:spMkLst>
        </pc:spChg>
        <pc:spChg chg="add">
          <ac:chgData name="MAHESH ELLAPU" userId="S::maheshel@infinite.com::91decb84-1ce1-4c11-8137-cd72f81e0b1a" providerId="AD" clId="Web-{67274F02-A1A5-C743-B0B9-618C928A0765}" dt="2025-09-10T04:52:05.598" v="70"/>
          <ac:spMkLst>
            <pc:docMk/>
            <pc:sldMk cId="109857222" sldId="256"/>
            <ac:spMk id="10" creationId="{0671A8AE-40A1-4631-A6B8-581AFF065482}"/>
          </ac:spMkLst>
        </pc:spChg>
        <pc:spChg chg="add">
          <ac:chgData name="MAHESH ELLAPU" userId="S::maheshel@infinite.com::91decb84-1ce1-4c11-8137-cd72f81e0b1a" providerId="AD" clId="Web-{67274F02-A1A5-C743-B0B9-618C928A0765}" dt="2025-09-10T04:52:05.598" v="70"/>
          <ac:spMkLst>
            <pc:docMk/>
            <pc:sldMk cId="109857222" sldId="256"/>
            <ac:spMk id="12" creationId="{AB58EF07-17C2-48CF-ABB0-EEF1F17CB8F0}"/>
          </ac:spMkLst>
        </pc:spChg>
        <pc:spChg chg="add">
          <ac:chgData name="MAHESH ELLAPU" userId="S::maheshel@infinite.com::91decb84-1ce1-4c11-8137-cd72f81e0b1a" providerId="AD" clId="Web-{67274F02-A1A5-C743-B0B9-618C928A0765}" dt="2025-09-10T04:52:05.598" v="70"/>
          <ac:spMkLst>
            <pc:docMk/>
            <pc:sldMk cId="109857222" sldId="256"/>
            <ac:spMk id="14" creationId="{AF2F604E-43BE-4DC3-B983-E071523364F8}"/>
          </ac:spMkLst>
        </pc:spChg>
        <pc:spChg chg="add">
          <ac:chgData name="MAHESH ELLAPU" userId="S::maheshel@infinite.com::91decb84-1ce1-4c11-8137-cd72f81e0b1a" providerId="AD" clId="Web-{67274F02-A1A5-C743-B0B9-618C928A0765}" dt="2025-09-10T04:52:05.598" v="70"/>
          <ac:spMkLst>
            <pc:docMk/>
            <pc:sldMk cId="109857222" sldId="256"/>
            <ac:spMk id="16" creationId="{08C9B587-E65E-4B52-B37C-ABEBB6E87928}"/>
          </ac:spMkLst>
        </pc:spChg>
      </pc:sldChg>
      <pc:sldChg chg="modSp">
        <pc:chgData name="MAHESH ELLAPU" userId="S::maheshel@infinite.com::91decb84-1ce1-4c11-8137-cd72f81e0b1a" providerId="AD" clId="Web-{67274F02-A1A5-C743-B0B9-618C928A0765}" dt="2025-09-10T04:55:53.789" v="118" actId="20577"/>
        <pc:sldMkLst>
          <pc:docMk/>
          <pc:sldMk cId="4216523365" sldId="257"/>
        </pc:sldMkLst>
        <pc:spChg chg="mod">
          <ac:chgData name="MAHESH ELLAPU" userId="S::maheshel@infinite.com::91decb84-1ce1-4c11-8137-cd72f81e0b1a" providerId="AD" clId="Web-{67274F02-A1A5-C743-B0B9-618C928A0765}" dt="2025-09-10T04:51:05.456" v="65" actId="20577"/>
          <ac:spMkLst>
            <pc:docMk/>
            <pc:sldMk cId="4216523365" sldId="257"/>
            <ac:spMk id="2" creationId="{93B255C6-1E2E-E4BD-2E9F-B3321C22A292}"/>
          </ac:spMkLst>
        </pc:spChg>
        <pc:spChg chg="mod">
          <ac:chgData name="MAHESH ELLAPU" userId="S::maheshel@infinite.com::91decb84-1ce1-4c11-8137-cd72f81e0b1a" providerId="AD" clId="Web-{67274F02-A1A5-C743-B0B9-618C928A0765}" dt="2025-09-10T04:55:53.789" v="118" actId="20577"/>
          <ac:spMkLst>
            <pc:docMk/>
            <pc:sldMk cId="4216523365" sldId="257"/>
            <ac:spMk id="3" creationId="{432C04E6-B771-F1FA-85F4-B7984DE55A8E}"/>
          </ac:spMkLst>
        </pc:spChg>
      </pc:sldChg>
      <pc:sldChg chg="del">
        <pc:chgData name="MAHESH ELLAPU" userId="S::maheshel@infinite.com::91decb84-1ce1-4c11-8137-cd72f81e0b1a" providerId="AD" clId="Web-{67274F02-A1A5-C743-B0B9-618C928A0765}" dt="2025-09-10T04:52:21.692" v="72"/>
        <pc:sldMkLst>
          <pc:docMk/>
          <pc:sldMk cId="1471035344" sldId="259"/>
        </pc:sldMkLst>
      </pc:sldChg>
      <pc:sldChg chg="del">
        <pc:chgData name="MAHESH ELLAPU" userId="S::maheshel@infinite.com::91decb84-1ce1-4c11-8137-cd72f81e0b1a" providerId="AD" clId="Web-{67274F02-A1A5-C743-B0B9-618C928A0765}" dt="2025-09-10T04:52:22.301" v="73"/>
        <pc:sldMkLst>
          <pc:docMk/>
          <pc:sldMk cId="4198690590" sldId="260"/>
        </pc:sldMkLst>
      </pc:sldChg>
      <pc:sldChg chg="modSp">
        <pc:chgData name="MAHESH ELLAPU" userId="S::maheshel@infinite.com::91decb84-1ce1-4c11-8137-cd72f81e0b1a" providerId="AD" clId="Web-{67274F02-A1A5-C743-B0B9-618C928A0765}" dt="2025-09-10T04:53:24.255" v="89" actId="20577"/>
        <pc:sldMkLst>
          <pc:docMk/>
          <pc:sldMk cId="187927555" sldId="261"/>
        </pc:sldMkLst>
        <pc:spChg chg="mod">
          <ac:chgData name="MAHESH ELLAPU" userId="S::maheshel@infinite.com::91decb84-1ce1-4c11-8137-cd72f81e0b1a" providerId="AD" clId="Web-{67274F02-A1A5-C743-B0B9-618C928A0765}" dt="2025-09-10T04:53:24.255" v="89" actId="20577"/>
          <ac:spMkLst>
            <pc:docMk/>
            <pc:sldMk cId="187927555" sldId="261"/>
            <ac:spMk id="2" creationId="{9BB750E1-014E-2F32-5FE0-025C27322ADF}"/>
          </ac:spMkLst>
        </pc:spChg>
        <pc:spChg chg="mod">
          <ac:chgData name="MAHESH ELLAPU" userId="S::maheshel@infinite.com::91decb84-1ce1-4c11-8137-cd72f81e0b1a" providerId="AD" clId="Web-{67274F02-A1A5-C743-B0B9-618C928A0765}" dt="2025-09-10T04:53:11.364" v="84" actId="20577"/>
          <ac:spMkLst>
            <pc:docMk/>
            <pc:sldMk cId="187927555" sldId="261"/>
            <ac:spMk id="3" creationId="{A36B70B6-B9DD-8293-E045-C9E0BE21FEB2}"/>
          </ac:spMkLst>
        </pc:spChg>
      </pc:sldChg>
      <pc:sldChg chg="del">
        <pc:chgData name="MAHESH ELLAPU" userId="S::maheshel@infinite.com::91decb84-1ce1-4c11-8137-cd72f81e0b1a" providerId="AD" clId="Web-{67274F02-A1A5-C743-B0B9-618C928A0765}" dt="2025-09-10T04:53:52.693" v="91"/>
        <pc:sldMkLst>
          <pc:docMk/>
          <pc:sldMk cId="1941379388" sldId="263"/>
        </pc:sldMkLst>
      </pc:sldChg>
      <pc:sldChg chg="del">
        <pc:chgData name="MAHESH ELLAPU" userId="S::maheshel@infinite.com::91decb84-1ce1-4c11-8137-cd72f81e0b1a" providerId="AD" clId="Web-{67274F02-A1A5-C743-B0B9-618C928A0765}" dt="2025-09-10T04:53:53.506" v="92"/>
        <pc:sldMkLst>
          <pc:docMk/>
          <pc:sldMk cId="53001128" sldId="264"/>
        </pc:sldMkLst>
      </pc:sldChg>
      <pc:sldChg chg="del">
        <pc:chgData name="MAHESH ELLAPU" userId="S::maheshel@infinite.com::91decb84-1ce1-4c11-8137-cd72f81e0b1a" providerId="AD" clId="Web-{67274F02-A1A5-C743-B0B9-618C928A0765}" dt="2025-09-10T04:55:30.007" v="111"/>
        <pc:sldMkLst>
          <pc:docMk/>
          <pc:sldMk cId="3599844030" sldId="265"/>
        </pc:sldMkLst>
      </pc:sldChg>
      <pc:sldChg chg="del">
        <pc:chgData name="MAHESH ELLAPU" userId="S::maheshel@infinite.com::91decb84-1ce1-4c11-8137-cd72f81e0b1a" providerId="AD" clId="Web-{67274F02-A1A5-C743-B0B9-618C928A0765}" dt="2025-09-10T04:55:19.335" v="110"/>
        <pc:sldMkLst>
          <pc:docMk/>
          <pc:sldMk cId="3947552595" sldId="266"/>
        </pc:sldMkLst>
      </pc:sldChg>
      <pc:sldChg chg="del">
        <pc:chgData name="MAHESH ELLAPU" userId="S::maheshel@infinite.com::91decb84-1ce1-4c11-8137-cd72f81e0b1a" providerId="AD" clId="Web-{67274F02-A1A5-C743-B0B9-618C928A0765}" dt="2025-09-10T05:11:30.320" v="319"/>
        <pc:sldMkLst>
          <pc:docMk/>
          <pc:sldMk cId="2999686948" sldId="267"/>
        </pc:sldMkLst>
      </pc:sldChg>
      <pc:sldChg chg="addSp delSp modSp">
        <pc:chgData name="MAHESH ELLAPU" userId="S::maheshel@infinite.com::91decb84-1ce1-4c11-8137-cd72f81e0b1a" providerId="AD" clId="Web-{67274F02-A1A5-C743-B0B9-618C928A0765}" dt="2025-09-10T05:12:07.634" v="323"/>
        <pc:sldMkLst>
          <pc:docMk/>
          <pc:sldMk cId="2651058474" sldId="268"/>
        </pc:sldMkLst>
        <pc:spChg chg="add del mod">
          <ac:chgData name="MAHESH ELLAPU" userId="S::maheshel@infinite.com::91decb84-1ce1-4c11-8137-cd72f81e0b1a" providerId="AD" clId="Web-{67274F02-A1A5-C743-B0B9-618C928A0765}" dt="2025-09-10T05:12:07.634" v="323"/>
          <ac:spMkLst>
            <pc:docMk/>
            <pc:sldMk cId="2651058474" sldId="268"/>
            <ac:spMk id="3" creationId="{464FC09A-FD69-61EA-5D0E-B4CEB9B2CBAC}"/>
          </ac:spMkLst>
        </pc:spChg>
        <pc:spChg chg="mod">
          <ac:chgData name="MAHESH ELLAPU" userId="S::maheshel@infinite.com::91decb84-1ce1-4c11-8137-cd72f81e0b1a" providerId="AD" clId="Web-{67274F02-A1A5-C743-B0B9-618C928A0765}" dt="2025-09-10T05:11:42.383" v="321" actId="20577"/>
          <ac:spMkLst>
            <pc:docMk/>
            <pc:sldMk cId="2651058474" sldId="268"/>
            <ac:spMk id="4" creationId="{3E2F8EAF-D9DE-9FD3-ED83-7032E7D7FC06}"/>
          </ac:spMkLst>
        </pc:spChg>
        <pc:spChg chg="del">
          <ac:chgData name="MAHESH ELLAPU" userId="S::maheshel@infinite.com::91decb84-1ce1-4c11-8137-cd72f81e0b1a" providerId="AD" clId="Web-{67274F02-A1A5-C743-B0B9-618C928A0765}" dt="2025-09-10T05:12:02.696" v="322"/>
          <ac:spMkLst>
            <pc:docMk/>
            <pc:sldMk cId="2651058474" sldId="268"/>
            <ac:spMk id="5" creationId="{0EA6679F-0290-515C-BB0F-947C10AC81E4}"/>
          </ac:spMkLst>
        </pc:spChg>
      </pc:sldChg>
      <pc:sldChg chg="del">
        <pc:chgData name="MAHESH ELLAPU" userId="S::maheshel@infinite.com::91decb84-1ce1-4c11-8137-cd72f81e0b1a" providerId="AD" clId="Web-{67274F02-A1A5-C743-B0B9-618C928A0765}" dt="2025-09-10T04:53:52.381" v="90"/>
        <pc:sldMkLst>
          <pc:docMk/>
          <pc:sldMk cId="1384372434" sldId="269"/>
        </pc:sldMkLst>
      </pc:sldChg>
      <pc:sldChg chg="modSp">
        <pc:chgData name="MAHESH ELLAPU" userId="S::maheshel@infinite.com::91decb84-1ce1-4c11-8137-cd72f81e0b1a" providerId="AD" clId="Web-{67274F02-A1A5-C743-B0B9-618C928A0765}" dt="2025-09-10T04:59:45.215" v="170" actId="20577"/>
        <pc:sldMkLst>
          <pc:docMk/>
          <pc:sldMk cId="3762730561" sldId="270"/>
        </pc:sldMkLst>
        <pc:spChg chg="mod">
          <ac:chgData name="MAHESH ELLAPU" userId="S::maheshel@infinite.com::91decb84-1ce1-4c11-8137-cd72f81e0b1a" providerId="AD" clId="Web-{67274F02-A1A5-C743-B0B9-618C928A0765}" dt="2025-09-10T04:59:45.215" v="170" actId="20577"/>
          <ac:spMkLst>
            <pc:docMk/>
            <pc:sldMk cId="3762730561" sldId="270"/>
            <ac:spMk id="2" creationId="{AC96BA28-7B5B-3D59-0D23-C072A5C2A52B}"/>
          </ac:spMkLst>
        </pc:spChg>
      </pc:sldChg>
      <pc:sldChg chg="modSp add ord replId">
        <pc:chgData name="MAHESH ELLAPU" userId="S::maheshel@infinite.com::91decb84-1ce1-4c11-8137-cd72f81e0b1a" providerId="AD" clId="Web-{67274F02-A1A5-C743-B0B9-618C928A0765}" dt="2025-09-10T04:57:50.369" v="152"/>
        <pc:sldMkLst>
          <pc:docMk/>
          <pc:sldMk cId="1821453082" sldId="271"/>
        </pc:sldMkLst>
        <pc:spChg chg="mod">
          <ac:chgData name="MAHESH ELLAPU" userId="S::maheshel@infinite.com::91decb84-1ce1-4c11-8137-cd72f81e0b1a" providerId="AD" clId="Web-{67274F02-A1A5-C743-B0B9-618C928A0765}" dt="2025-09-10T04:56:47.774" v="148" actId="20577"/>
          <ac:spMkLst>
            <pc:docMk/>
            <pc:sldMk cId="1821453082" sldId="271"/>
            <ac:spMk id="2" creationId="{D4A697FC-79EF-54F1-8C83-7F18DE9E2117}"/>
          </ac:spMkLst>
        </pc:spChg>
        <pc:spChg chg="mod">
          <ac:chgData name="MAHESH ELLAPU" userId="S::maheshel@infinite.com::91decb84-1ce1-4c11-8137-cd72f81e0b1a" providerId="AD" clId="Web-{67274F02-A1A5-C743-B0B9-618C928A0765}" dt="2025-09-10T04:57:37.494" v="151" actId="1076"/>
          <ac:spMkLst>
            <pc:docMk/>
            <pc:sldMk cId="1821453082" sldId="271"/>
            <ac:spMk id="3" creationId="{F8372904-207D-3A49-A535-B5BD63A4B904}"/>
          </ac:spMkLst>
        </pc:spChg>
      </pc:sldChg>
      <pc:sldChg chg="modSp add del replId">
        <pc:chgData name="MAHESH ELLAPU" userId="S::maheshel@infinite.com::91decb84-1ce1-4c11-8137-cd72f81e0b1a" providerId="AD" clId="Web-{67274F02-A1A5-C743-B0B9-618C928A0765}" dt="2025-09-10T04:55:05.819" v="109"/>
        <pc:sldMkLst>
          <pc:docMk/>
          <pc:sldMk cId="2470889369" sldId="271"/>
        </pc:sldMkLst>
        <pc:spChg chg="mod">
          <ac:chgData name="MAHESH ELLAPU" userId="S::maheshel@infinite.com::91decb84-1ce1-4c11-8137-cd72f81e0b1a" providerId="AD" clId="Web-{67274F02-A1A5-C743-B0B9-618C928A0765}" dt="2025-09-10T04:54:34.553" v="108" actId="20577"/>
          <ac:spMkLst>
            <pc:docMk/>
            <pc:sldMk cId="2470889369" sldId="271"/>
            <ac:spMk id="2" creationId="{B00E0825-8818-FD3F-293A-16E6C763C78A}"/>
          </ac:spMkLst>
        </pc:spChg>
      </pc:sldChg>
      <pc:sldChg chg="add del replId">
        <pc:chgData name="MAHESH ELLAPU" userId="S::maheshel@infinite.com::91decb84-1ce1-4c11-8137-cd72f81e0b1a" providerId="AD" clId="Web-{67274F02-A1A5-C743-B0B9-618C928A0765}" dt="2025-09-10T04:54:12.990" v="94"/>
        <pc:sldMkLst>
          <pc:docMk/>
          <pc:sldMk cId="3738984607" sldId="271"/>
        </pc:sldMkLst>
      </pc:sldChg>
      <pc:sldChg chg="modSp add replId">
        <pc:chgData name="MAHESH ELLAPU" userId="S::maheshel@infinite.com::91decb84-1ce1-4c11-8137-cd72f81e0b1a" providerId="AD" clId="Web-{67274F02-A1A5-C743-B0B9-618C928A0765}" dt="2025-09-10T04:59:15.855" v="163" actId="20577"/>
        <pc:sldMkLst>
          <pc:docMk/>
          <pc:sldMk cId="1098987082" sldId="272"/>
        </pc:sldMkLst>
        <pc:spChg chg="mod">
          <ac:chgData name="MAHESH ELLAPU" userId="S::maheshel@infinite.com::91decb84-1ce1-4c11-8137-cd72f81e0b1a" providerId="AD" clId="Web-{67274F02-A1A5-C743-B0B9-618C928A0765}" dt="2025-09-10T04:59:15.855" v="163" actId="20577"/>
          <ac:spMkLst>
            <pc:docMk/>
            <pc:sldMk cId="1098987082" sldId="272"/>
            <ac:spMk id="2" creationId="{367385A1-277D-9C45-81F0-38CCFFC7301C}"/>
          </ac:spMkLst>
        </pc:spChg>
        <pc:spChg chg="mod">
          <ac:chgData name="MAHESH ELLAPU" userId="S::maheshel@infinite.com::91decb84-1ce1-4c11-8137-cd72f81e0b1a" providerId="AD" clId="Web-{67274F02-A1A5-C743-B0B9-618C928A0765}" dt="2025-09-10T04:59:01.464" v="161" actId="14100"/>
          <ac:spMkLst>
            <pc:docMk/>
            <pc:sldMk cId="1098987082" sldId="272"/>
            <ac:spMk id="3" creationId="{136274B1-3F1C-A25E-16D6-6767DA8A077D}"/>
          </ac:spMkLst>
        </pc:spChg>
      </pc:sldChg>
      <pc:sldChg chg="add del replId">
        <pc:chgData name="MAHESH ELLAPU" userId="S::maheshel@infinite.com::91decb84-1ce1-4c11-8137-cd72f81e0b1a" providerId="AD" clId="Web-{67274F02-A1A5-C743-B0B9-618C928A0765}" dt="2025-09-10T04:55:51.070" v="117"/>
        <pc:sldMkLst>
          <pc:docMk/>
          <pc:sldMk cId="2944270836" sldId="272"/>
        </pc:sldMkLst>
      </pc:sldChg>
      <pc:sldChg chg="addSp delSp modSp new">
        <pc:chgData name="MAHESH ELLAPU" userId="S::maheshel@infinite.com::91decb84-1ce1-4c11-8137-cd72f81e0b1a" providerId="AD" clId="Web-{67274F02-A1A5-C743-B0B9-618C928A0765}" dt="2025-09-10T05:02:49.390" v="197" actId="1076"/>
        <pc:sldMkLst>
          <pc:docMk/>
          <pc:sldMk cId="2078754925" sldId="273"/>
        </pc:sldMkLst>
        <pc:spChg chg="del">
          <ac:chgData name="MAHESH ELLAPU" userId="S::maheshel@infinite.com::91decb84-1ce1-4c11-8137-cd72f81e0b1a" providerId="AD" clId="Web-{67274F02-A1A5-C743-B0B9-618C928A0765}" dt="2025-09-10T05:00:02.496" v="172"/>
          <ac:spMkLst>
            <pc:docMk/>
            <pc:sldMk cId="2078754925" sldId="273"/>
            <ac:spMk id="2" creationId="{4F648728-4E84-4A52-9A7E-991FFBE551F1}"/>
          </ac:spMkLst>
        </pc:spChg>
        <pc:spChg chg="del">
          <ac:chgData name="MAHESH ELLAPU" userId="S::maheshel@infinite.com::91decb84-1ce1-4c11-8137-cd72f81e0b1a" providerId="AD" clId="Web-{67274F02-A1A5-C743-B0B9-618C928A0765}" dt="2025-09-10T05:00:07.137" v="173"/>
          <ac:spMkLst>
            <pc:docMk/>
            <pc:sldMk cId="2078754925" sldId="273"/>
            <ac:spMk id="3" creationId="{45F89079-DA08-9339-1902-86860B583E99}"/>
          </ac:spMkLst>
        </pc:spChg>
        <pc:spChg chg="mod">
          <ac:chgData name="MAHESH ELLAPU" userId="S::maheshel@infinite.com::91decb84-1ce1-4c11-8137-cd72f81e0b1a" providerId="AD" clId="Web-{67274F02-A1A5-C743-B0B9-618C928A0765}" dt="2025-09-10T05:00:39.544" v="181" actId="20577"/>
          <ac:spMkLst>
            <pc:docMk/>
            <pc:sldMk cId="2078754925" sldId="273"/>
            <ac:spMk id="4" creationId="{CB16694A-860E-8D68-7D4F-A35B05F592CC}"/>
          </ac:spMkLst>
        </pc:spChg>
        <pc:picChg chg="add mod">
          <ac:chgData name="MAHESH ELLAPU" userId="S::maheshel@infinite.com::91decb84-1ce1-4c11-8137-cd72f81e0b1a" providerId="AD" clId="Web-{67274F02-A1A5-C743-B0B9-618C928A0765}" dt="2025-09-10T05:02:49.390" v="197" actId="1076"/>
          <ac:picMkLst>
            <pc:docMk/>
            <pc:sldMk cId="2078754925" sldId="273"/>
            <ac:picMk id="7" creationId="{B00E45E9-6292-C257-0ACC-B62B6986893C}"/>
          </ac:picMkLst>
        </pc:picChg>
      </pc:sldChg>
      <pc:sldChg chg="addSp delSp modSp add replId">
        <pc:chgData name="MAHESH ELLAPU" userId="S::maheshel@infinite.com::91decb84-1ce1-4c11-8137-cd72f81e0b1a" providerId="AD" clId="Web-{67274F02-A1A5-C743-B0B9-618C928A0765}" dt="2025-09-10T05:02:58.421" v="199" actId="14100"/>
        <pc:sldMkLst>
          <pc:docMk/>
          <pc:sldMk cId="1132072422" sldId="274"/>
        </pc:sldMkLst>
        <pc:spChg chg="mod">
          <ac:chgData name="MAHESH ELLAPU" userId="S::maheshel@infinite.com::91decb84-1ce1-4c11-8137-cd72f81e0b1a" providerId="AD" clId="Web-{67274F02-A1A5-C743-B0B9-618C928A0765}" dt="2025-09-10T05:01:26.279" v="192" actId="20577"/>
          <ac:spMkLst>
            <pc:docMk/>
            <pc:sldMk cId="1132072422" sldId="274"/>
            <ac:spMk id="4" creationId="{CF979A74-BBEB-C8E5-B6E3-21C59E9D7066}"/>
          </ac:spMkLst>
        </pc:spChg>
        <pc:picChg chg="add del mod">
          <ac:chgData name="MAHESH ELLAPU" userId="S::maheshel@infinite.com::91decb84-1ce1-4c11-8137-cd72f81e0b1a" providerId="AD" clId="Web-{67274F02-A1A5-C743-B0B9-618C928A0765}" dt="2025-09-10T05:01:09.763" v="186"/>
          <ac:picMkLst>
            <pc:docMk/>
            <pc:sldMk cId="1132072422" sldId="274"/>
            <ac:picMk id="2" creationId="{C8549720-F7DB-5AED-25C2-B0AC55F046EA}"/>
          </ac:picMkLst>
        </pc:picChg>
        <pc:picChg chg="add mod">
          <ac:chgData name="MAHESH ELLAPU" userId="S::maheshel@infinite.com::91decb84-1ce1-4c11-8137-cd72f81e0b1a" providerId="AD" clId="Web-{67274F02-A1A5-C743-B0B9-618C928A0765}" dt="2025-09-10T05:02:58.421" v="199" actId="14100"/>
          <ac:picMkLst>
            <pc:docMk/>
            <pc:sldMk cId="1132072422" sldId="274"/>
            <ac:picMk id="3" creationId="{60137FA6-E331-50B0-0919-D9C931F46ED3}"/>
          </ac:picMkLst>
        </pc:picChg>
        <pc:picChg chg="del">
          <ac:chgData name="MAHESH ELLAPU" userId="S::maheshel@infinite.com::91decb84-1ce1-4c11-8137-cd72f81e0b1a" providerId="AD" clId="Web-{67274F02-A1A5-C743-B0B9-618C928A0765}" dt="2025-09-10T05:01:13.591" v="187"/>
          <ac:picMkLst>
            <pc:docMk/>
            <pc:sldMk cId="1132072422" sldId="274"/>
            <ac:picMk id="7" creationId="{C06573DB-6EF0-02A3-692A-03B0E5CAABA6}"/>
          </ac:picMkLst>
        </pc:picChg>
      </pc:sldChg>
      <pc:sldChg chg="addSp delSp modSp add replId">
        <pc:chgData name="MAHESH ELLAPU" userId="S::maheshel@infinite.com::91decb84-1ce1-4c11-8137-cd72f81e0b1a" providerId="AD" clId="Web-{67274F02-A1A5-C743-B0B9-618C928A0765}" dt="2025-09-10T05:04:24.298" v="210" actId="1076"/>
        <pc:sldMkLst>
          <pc:docMk/>
          <pc:sldMk cId="2958920213" sldId="275"/>
        </pc:sldMkLst>
        <pc:picChg chg="add mod">
          <ac:chgData name="MAHESH ELLAPU" userId="S::maheshel@infinite.com::91decb84-1ce1-4c11-8137-cd72f81e0b1a" providerId="AD" clId="Web-{67274F02-A1A5-C743-B0B9-618C928A0765}" dt="2025-09-10T05:04:24.298" v="210" actId="1076"/>
          <ac:picMkLst>
            <pc:docMk/>
            <pc:sldMk cId="2958920213" sldId="275"/>
            <ac:picMk id="2" creationId="{5A517781-7ECA-78A3-C53C-D5540544EB51}"/>
          </ac:picMkLst>
        </pc:picChg>
        <pc:picChg chg="del">
          <ac:chgData name="MAHESH ELLAPU" userId="S::maheshel@infinite.com::91decb84-1ce1-4c11-8137-cd72f81e0b1a" providerId="AD" clId="Web-{67274F02-A1A5-C743-B0B9-618C928A0765}" dt="2025-09-10T05:04:08.813" v="203"/>
          <ac:picMkLst>
            <pc:docMk/>
            <pc:sldMk cId="2958920213" sldId="275"/>
            <ac:picMk id="3" creationId="{1F583688-EEFF-FF48-78BD-9F5F5F486362}"/>
          </ac:picMkLst>
        </pc:picChg>
      </pc:sldChg>
      <pc:sldChg chg="addSp delSp modSp add replId">
        <pc:chgData name="MAHESH ELLAPU" userId="S::maheshel@infinite.com::91decb84-1ce1-4c11-8137-cd72f81e0b1a" providerId="AD" clId="Web-{67274F02-A1A5-C743-B0B9-618C928A0765}" dt="2025-09-10T05:04:52.142" v="218" actId="1076"/>
        <pc:sldMkLst>
          <pc:docMk/>
          <pc:sldMk cId="4103229085" sldId="276"/>
        </pc:sldMkLst>
        <pc:picChg chg="add mod">
          <ac:chgData name="MAHESH ELLAPU" userId="S::maheshel@infinite.com::91decb84-1ce1-4c11-8137-cd72f81e0b1a" providerId="AD" clId="Web-{67274F02-A1A5-C743-B0B9-618C928A0765}" dt="2025-09-10T05:04:52.142" v="218" actId="1076"/>
          <ac:picMkLst>
            <pc:docMk/>
            <pc:sldMk cId="4103229085" sldId="276"/>
            <ac:picMk id="2" creationId="{565F98CF-E1C4-07AD-BF0B-F2D6AE73DC06}"/>
          </ac:picMkLst>
        </pc:picChg>
        <pc:picChg chg="del">
          <ac:chgData name="MAHESH ELLAPU" userId="S::maheshel@infinite.com::91decb84-1ce1-4c11-8137-cd72f81e0b1a" providerId="AD" clId="Web-{67274F02-A1A5-C743-B0B9-618C928A0765}" dt="2025-09-10T05:04:37.563" v="211"/>
          <ac:picMkLst>
            <pc:docMk/>
            <pc:sldMk cId="4103229085" sldId="276"/>
            <ac:picMk id="3" creationId="{E07277C1-75B9-54CA-5A54-9D1C79173FE6}"/>
          </ac:picMkLst>
        </pc:picChg>
      </pc:sldChg>
      <pc:sldChg chg="addSp delSp modSp add replId">
        <pc:chgData name="MAHESH ELLAPU" userId="S::maheshel@infinite.com::91decb84-1ce1-4c11-8137-cd72f81e0b1a" providerId="AD" clId="Web-{67274F02-A1A5-C743-B0B9-618C928A0765}" dt="2025-09-10T05:05:25.080" v="222" actId="1076"/>
        <pc:sldMkLst>
          <pc:docMk/>
          <pc:sldMk cId="2805687016" sldId="277"/>
        </pc:sldMkLst>
        <pc:picChg chg="add mod">
          <ac:chgData name="MAHESH ELLAPU" userId="S::maheshel@infinite.com::91decb84-1ce1-4c11-8137-cd72f81e0b1a" providerId="AD" clId="Web-{67274F02-A1A5-C743-B0B9-618C928A0765}" dt="2025-09-10T05:05:25.080" v="222" actId="1076"/>
          <ac:picMkLst>
            <pc:docMk/>
            <pc:sldMk cId="2805687016" sldId="277"/>
            <ac:picMk id="2" creationId="{290FB558-A2F7-D4FE-E483-E3D0C9B59807}"/>
          </ac:picMkLst>
        </pc:picChg>
        <pc:picChg chg="del">
          <ac:chgData name="MAHESH ELLAPU" userId="S::maheshel@infinite.com::91decb84-1ce1-4c11-8137-cd72f81e0b1a" providerId="AD" clId="Web-{67274F02-A1A5-C743-B0B9-618C928A0765}" dt="2025-09-10T05:05:19.705" v="219"/>
          <ac:picMkLst>
            <pc:docMk/>
            <pc:sldMk cId="2805687016" sldId="277"/>
            <ac:picMk id="3" creationId="{F1BEDF1B-FC05-9E5F-6144-89E9F3595DA5}"/>
          </ac:picMkLst>
        </pc:picChg>
      </pc:sldChg>
      <pc:sldChg chg="addSp delSp modSp add del replId">
        <pc:chgData name="MAHESH ELLAPU" userId="S::maheshel@infinite.com::91decb84-1ce1-4c11-8137-cd72f81e0b1a" providerId="AD" clId="Web-{67274F02-A1A5-C743-B0B9-618C928A0765}" dt="2025-09-10T05:19:08.922" v="341"/>
        <pc:sldMkLst>
          <pc:docMk/>
          <pc:sldMk cId="88874706" sldId="278"/>
        </pc:sldMkLst>
        <pc:spChg chg="mod">
          <ac:chgData name="MAHESH ELLAPU" userId="S::maheshel@infinite.com::91decb84-1ce1-4c11-8137-cd72f81e0b1a" providerId="AD" clId="Web-{67274F02-A1A5-C743-B0B9-618C928A0765}" dt="2025-09-10T05:06:12.831" v="239" actId="20577"/>
          <ac:spMkLst>
            <pc:docMk/>
            <pc:sldMk cId="88874706" sldId="278"/>
            <ac:spMk id="4" creationId="{A733D710-6A15-2641-6426-54E57BE9E5D1}"/>
          </ac:spMkLst>
        </pc:spChg>
        <pc:picChg chg="del">
          <ac:chgData name="MAHESH ELLAPU" userId="S::maheshel@infinite.com::91decb84-1ce1-4c11-8137-cd72f81e0b1a" providerId="AD" clId="Web-{67274F02-A1A5-C743-B0B9-618C928A0765}" dt="2025-09-10T05:05:40.283" v="225"/>
          <ac:picMkLst>
            <pc:docMk/>
            <pc:sldMk cId="88874706" sldId="278"/>
            <ac:picMk id="2" creationId="{660D5AC0-DD6E-9B7A-3FAF-6B8728D7EB49}"/>
          </ac:picMkLst>
        </pc:picChg>
        <pc:picChg chg="add mod">
          <ac:chgData name="MAHESH ELLAPU" userId="S::maheshel@infinite.com::91decb84-1ce1-4c11-8137-cd72f81e0b1a" providerId="AD" clId="Web-{67274F02-A1A5-C743-B0B9-618C928A0765}" dt="2025-09-10T05:06:05.002" v="234" actId="14100"/>
          <ac:picMkLst>
            <pc:docMk/>
            <pc:sldMk cId="88874706" sldId="278"/>
            <ac:picMk id="3" creationId="{337B87CC-82B6-1F0E-86BF-41B8218395C3}"/>
          </ac:picMkLst>
        </pc:picChg>
      </pc:sldChg>
      <pc:sldChg chg="addSp delSp modSp add replId">
        <pc:chgData name="MAHESH ELLAPU" userId="S::maheshel@infinite.com::91decb84-1ce1-4c11-8137-cd72f81e0b1a" providerId="AD" clId="Web-{67274F02-A1A5-C743-B0B9-618C928A0765}" dt="2025-09-10T05:07:54.442" v="262" actId="20577"/>
        <pc:sldMkLst>
          <pc:docMk/>
          <pc:sldMk cId="1073845754" sldId="279"/>
        </pc:sldMkLst>
        <pc:spChg chg="mod">
          <ac:chgData name="MAHESH ELLAPU" userId="S::maheshel@infinite.com::91decb84-1ce1-4c11-8137-cd72f81e0b1a" providerId="AD" clId="Web-{67274F02-A1A5-C743-B0B9-618C928A0765}" dt="2025-09-10T05:07:54.442" v="262" actId="20577"/>
          <ac:spMkLst>
            <pc:docMk/>
            <pc:sldMk cId="1073845754" sldId="279"/>
            <ac:spMk id="4" creationId="{629F045D-C7B5-73CC-3D14-C8BB83602B6C}"/>
          </ac:spMkLst>
        </pc:spChg>
        <pc:picChg chg="del">
          <ac:chgData name="MAHESH ELLAPU" userId="S::maheshel@infinite.com::91decb84-1ce1-4c11-8137-cd72f81e0b1a" providerId="AD" clId="Web-{67274F02-A1A5-C743-B0B9-618C928A0765}" dt="2025-09-10T05:07:29.223" v="252"/>
          <ac:picMkLst>
            <pc:docMk/>
            <pc:sldMk cId="1073845754" sldId="279"/>
            <ac:picMk id="2" creationId="{7C34308B-2C30-397A-0BE4-B71583604C13}"/>
          </ac:picMkLst>
        </pc:picChg>
        <pc:picChg chg="add mod">
          <ac:chgData name="MAHESH ELLAPU" userId="S::maheshel@infinite.com::91decb84-1ce1-4c11-8137-cd72f81e0b1a" providerId="AD" clId="Web-{67274F02-A1A5-C743-B0B9-618C928A0765}" dt="2025-09-10T05:07:47.192" v="258" actId="1076"/>
          <ac:picMkLst>
            <pc:docMk/>
            <pc:sldMk cId="1073845754" sldId="279"/>
            <ac:picMk id="3" creationId="{A424D4FE-4D7B-0195-9504-4997E9DB57D7}"/>
          </ac:picMkLst>
        </pc:picChg>
      </pc:sldChg>
      <pc:sldChg chg="addSp delSp modSp add replId">
        <pc:chgData name="MAHESH ELLAPU" userId="S::maheshel@infinite.com::91decb84-1ce1-4c11-8137-cd72f81e0b1a" providerId="AD" clId="Web-{67274F02-A1A5-C743-B0B9-618C928A0765}" dt="2025-09-10T05:06:45.831" v="251" actId="20577"/>
        <pc:sldMkLst>
          <pc:docMk/>
          <pc:sldMk cId="2073633552" sldId="280"/>
        </pc:sldMkLst>
        <pc:spChg chg="mod">
          <ac:chgData name="MAHESH ELLAPU" userId="S::maheshel@infinite.com::91decb84-1ce1-4c11-8137-cd72f81e0b1a" providerId="AD" clId="Web-{67274F02-A1A5-C743-B0B9-618C928A0765}" dt="2025-09-10T05:06:45.831" v="251" actId="20577"/>
          <ac:spMkLst>
            <pc:docMk/>
            <pc:sldMk cId="2073633552" sldId="280"/>
            <ac:spMk id="4" creationId="{54296BDB-05DB-518E-6CC0-5F48436DA06E}"/>
          </ac:spMkLst>
        </pc:spChg>
        <pc:picChg chg="del">
          <ac:chgData name="MAHESH ELLAPU" userId="S::maheshel@infinite.com::91decb84-1ce1-4c11-8137-cd72f81e0b1a" providerId="AD" clId="Web-{67274F02-A1A5-C743-B0B9-618C928A0765}" dt="2025-09-10T05:06:33.175" v="240"/>
          <ac:picMkLst>
            <pc:docMk/>
            <pc:sldMk cId="2073633552" sldId="280"/>
            <ac:picMk id="2" creationId="{C39A7170-7643-D3DA-F6BF-0EC460C6D509}"/>
          </ac:picMkLst>
        </pc:picChg>
        <pc:picChg chg="add mod">
          <ac:chgData name="MAHESH ELLAPU" userId="S::maheshel@infinite.com::91decb84-1ce1-4c11-8137-cd72f81e0b1a" providerId="AD" clId="Web-{67274F02-A1A5-C743-B0B9-618C928A0765}" dt="2025-09-10T05:06:42.784" v="245" actId="1076"/>
          <ac:picMkLst>
            <pc:docMk/>
            <pc:sldMk cId="2073633552" sldId="280"/>
            <ac:picMk id="3" creationId="{907758BB-09CF-F56A-4558-A341670ED08A}"/>
          </ac:picMkLst>
        </pc:picChg>
      </pc:sldChg>
      <pc:sldChg chg="addSp delSp modSp add replId">
        <pc:chgData name="MAHESH ELLAPU" userId="S::maheshel@infinite.com::91decb84-1ce1-4c11-8137-cd72f81e0b1a" providerId="AD" clId="Web-{67274F02-A1A5-C743-B0B9-618C928A0765}" dt="2025-09-10T05:08:27.489" v="269" actId="1076"/>
        <pc:sldMkLst>
          <pc:docMk/>
          <pc:sldMk cId="3086906546" sldId="281"/>
        </pc:sldMkLst>
        <pc:picChg chg="add mod">
          <ac:chgData name="MAHESH ELLAPU" userId="S::maheshel@infinite.com::91decb84-1ce1-4c11-8137-cd72f81e0b1a" providerId="AD" clId="Web-{67274F02-A1A5-C743-B0B9-618C928A0765}" dt="2025-09-10T05:08:27.489" v="269" actId="1076"/>
          <ac:picMkLst>
            <pc:docMk/>
            <pc:sldMk cId="3086906546" sldId="281"/>
            <ac:picMk id="2" creationId="{1AE4B4DB-9767-CC3D-D86E-A6B20A5593EC}"/>
          </ac:picMkLst>
        </pc:picChg>
        <pc:picChg chg="del">
          <ac:chgData name="MAHESH ELLAPU" userId="S::maheshel@infinite.com::91decb84-1ce1-4c11-8137-cd72f81e0b1a" providerId="AD" clId="Web-{67274F02-A1A5-C743-B0B9-618C928A0765}" dt="2025-09-10T05:08:20.817" v="266"/>
          <ac:picMkLst>
            <pc:docMk/>
            <pc:sldMk cId="3086906546" sldId="281"/>
            <ac:picMk id="3" creationId="{CB70D811-931E-DE21-5DDD-F6D794170D58}"/>
          </ac:picMkLst>
        </pc:picChg>
      </pc:sldChg>
      <pc:sldChg chg="addSp delSp modSp add replId">
        <pc:chgData name="MAHESH ELLAPU" userId="S::maheshel@infinite.com::91decb84-1ce1-4c11-8137-cd72f81e0b1a" providerId="AD" clId="Web-{67274F02-A1A5-C743-B0B9-618C928A0765}" dt="2025-09-10T05:09:03.521" v="283" actId="20577"/>
        <pc:sldMkLst>
          <pc:docMk/>
          <pc:sldMk cId="2316809691" sldId="282"/>
        </pc:sldMkLst>
        <pc:spChg chg="mod">
          <ac:chgData name="MAHESH ELLAPU" userId="S::maheshel@infinite.com::91decb84-1ce1-4c11-8137-cd72f81e0b1a" providerId="AD" clId="Web-{67274F02-A1A5-C743-B0B9-618C928A0765}" dt="2025-09-10T05:09:03.521" v="283" actId="20577"/>
          <ac:spMkLst>
            <pc:docMk/>
            <pc:sldMk cId="2316809691" sldId="282"/>
            <ac:spMk id="4" creationId="{3F83CB9E-E0EE-40AB-085B-010AF9394E39}"/>
          </ac:spMkLst>
        </pc:spChg>
        <pc:picChg chg="add mod">
          <ac:chgData name="MAHESH ELLAPU" userId="S::maheshel@infinite.com::91decb84-1ce1-4c11-8137-cd72f81e0b1a" providerId="AD" clId="Web-{67274F02-A1A5-C743-B0B9-618C928A0765}" dt="2025-09-10T05:08:52.583" v="275" actId="1076"/>
          <ac:picMkLst>
            <pc:docMk/>
            <pc:sldMk cId="2316809691" sldId="282"/>
            <ac:picMk id="2" creationId="{EDBEA827-F179-0CDC-C34E-4C042C328AE5}"/>
          </ac:picMkLst>
        </pc:picChg>
        <pc:picChg chg="del">
          <ac:chgData name="MAHESH ELLAPU" userId="S::maheshel@infinite.com::91decb84-1ce1-4c11-8137-cd72f81e0b1a" providerId="AD" clId="Web-{67274F02-A1A5-C743-B0B9-618C928A0765}" dt="2025-09-10T05:08:44.411" v="270"/>
          <ac:picMkLst>
            <pc:docMk/>
            <pc:sldMk cId="2316809691" sldId="282"/>
            <ac:picMk id="3" creationId="{EB810644-BDB7-8C44-85DF-6A6DA13586E4}"/>
          </ac:picMkLst>
        </pc:picChg>
      </pc:sldChg>
      <pc:sldChg chg="addSp delSp modSp add replId">
        <pc:chgData name="MAHESH ELLAPU" userId="S::maheshel@infinite.com::91decb84-1ce1-4c11-8137-cd72f81e0b1a" providerId="AD" clId="Web-{67274F02-A1A5-C743-B0B9-618C928A0765}" dt="2025-09-10T05:10:39.429" v="318" actId="20577"/>
        <pc:sldMkLst>
          <pc:docMk/>
          <pc:sldMk cId="1931910598" sldId="283"/>
        </pc:sldMkLst>
        <pc:spChg chg="mod">
          <ac:chgData name="MAHESH ELLAPU" userId="S::maheshel@infinite.com::91decb84-1ce1-4c11-8137-cd72f81e0b1a" providerId="AD" clId="Web-{67274F02-A1A5-C743-B0B9-618C928A0765}" dt="2025-09-10T05:10:39.429" v="318" actId="20577"/>
          <ac:spMkLst>
            <pc:docMk/>
            <pc:sldMk cId="1931910598" sldId="283"/>
            <ac:spMk id="4" creationId="{71E9CE94-6747-3E15-18A2-291705433AEE}"/>
          </ac:spMkLst>
        </pc:spChg>
        <pc:picChg chg="add mod">
          <ac:chgData name="MAHESH ELLAPU" userId="S::maheshel@infinite.com::91decb84-1ce1-4c11-8137-cd72f81e0b1a" providerId="AD" clId="Web-{67274F02-A1A5-C743-B0B9-618C928A0765}" dt="2025-09-10T05:09:29.943" v="291" actId="1076"/>
          <ac:picMkLst>
            <pc:docMk/>
            <pc:sldMk cId="1931910598" sldId="283"/>
            <ac:picMk id="2" creationId="{0C995A95-9ED3-798D-B835-36106A748117}"/>
          </ac:picMkLst>
        </pc:picChg>
        <pc:picChg chg="del">
          <ac:chgData name="MAHESH ELLAPU" userId="S::maheshel@infinite.com::91decb84-1ce1-4c11-8137-cd72f81e0b1a" providerId="AD" clId="Web-{67274F02-A1A5-C743-B0B9-618C928A0765}" dt="2025-09-10T05:09:15.506" v="284"/>
          <ac:picMkLst>
            <pc:docMk/>
            <pc:sldMk cId="1931910598" sldId="283"/>
            <ac:picMk id="3" creationId="{70435DD8-6BD6-BBB2-34CA-44DB87A261E4}"/>
          </ac:picMkLst>
        </pc:picChg>
      </pc:sldChg>
      <pc:sldChg chg="addSp delSp modSp add replId">
        <pc:chgData name="MAHESH ELLAPU" userId="S::maheshel@infinite.com::91decb84-1ce1-4c11-8137-cd72f81e0b1a" providerId="AD" clId="Web-{67274F02-A1A5-C743-B0B9-618C928A0765}" dt="2025-09-10T05:10:25.788" v="311" actId="20577"/>
        <pc:sldMkLst>
          <pc:docMk/>
          <pc:sldMk cId="2733608919" sldId="284"/>
        </pc:sldMkLst>
        <pc:spChg chg="mod">
          <ac:chgData name="MAHESH ELLAPU" userId="S::maheshel@infinite.com::91decb84-1ce1-4c11-8137-cd72f81e0b1a" providerId="AD" clId="Web-{67274F02-A1A5-C743-B0B9-618C928A0765}" dt="2025-09-10T05:10:25.788" v="311" actId="20577"/>
          <ac:spMkLst>
            <pc:docMk/>
            <pc:sldMk cId="2733608919" sldId="284"/>
            <ac:spMk id="4" creationId="{EE554093-DC1B-098E-04C7-1946B2F83D43}"/>
          </ac:spMkLst>
        </pc:spChg>
        <pc:picChg chg="del">
          <ac:chgData name="MAHESH ELLAPU" userId="S::maheshel@infinite.com::91decb84-1ce1-4c11-8137-cd72f81e0b1a" providerId="AD" clId="Web-{67274F02-A1A5-C743-B0B9-618C928A0765}" dt="2025-09-10T05:10:11.382" v="301"/>
          <ac:picMkLst>
            <pc:docMk/>
            <pc:sldMk cId="2733608919" sldId="284"/>
            <ac:picMk id="2" creationId="{8E3C876A-587F-A37C-DBA8-D7D71BE63399}"/>
          </ac:picMkLst>
        </pc:picChg>
        <pc:picChg chg="add mod">
          <ac:chgData name="MAHESH ELLAPU" userId="S::maheshel@infinite.com::91decb84-1ce1-4c11-8137-cd72f81e0b1a" providerId="AD" clId="Web-{67274F02-A1A5-C743-B0B9-618C928A0765}" dt="2025-09-10T05:10:21.116" v="306" actId="1076"/>
          <ac:picMkLst>
            <pc:docMk/>
            <pc:sldMk cId="2733608919" sldId="284"/>
            <ac:picMk id="3" creationId="{EC828633-CBBB-74D1-13E6-39177BD2C243}"/>
          </ac:picMkLst>
        </pc:picChg>
      </pc:sldChg>
      <pc:sldChg chg="addSp delSp modSp add replId">
        <pc:chgData name="MAHESH ELLAPU" userId="S::maheshel@infinite.com::91decb84-1ce1-4c11-8137-cd72f81e0b1a" providerId="AD" clId="Web-{67274F02-A1A5-C743-B0B9-618C928A0765}" dt="2025-09-10T05:15:41.106" v="340" actId="20577"/>
        <pc:sldMkLst>
          <pc:docMk/>
          <pc:sldMk cId="3724523024" sldId="285"/>
        </pc:sldMkLst>
        <pc:spChg chg="mod">
          <ac:chgData name="MAHESH ELLAPU" userId="S::maheshel@infinite.com::91decb84-1ce1-4c11-8137-cd72f81e0b1a" providerId="AD" clId="Web-{67274F02-A1A5-C743-B0B9-618C928A0765}" dt="2025-09-10T05:15:41.106" v="340" actId="20577"/>
          <ac:spMkLst>
            <pc:docMk/>
            <pc:sldMk cId="3724523024" sldId="285"/>
            <ac:spMk id="4" creationId="{4FAE2D5B-3437-638B-5837-6B5AEA78DCFF}"/>
          </ac:spMkLst>
        </pc:spChg>
        <pc:picChg chg="add mod">
          <ac:chgData name="MAHESH ELLAPU" userId="S::maheshel@infinite.com::91decb84-1ce1-4c11-8137-cd72f81e0b1a" providerId="AD" clId="Web-{67274F02-A1A5-C743-B0B9-618C928A0765}" dt="2025-09-10T05:15:34.621" v="333" actId="1076"/>
          <ac:picMkLst>
            <pc:docMk/>
            <pc:sldMk cId="3724523024" sldId="285"/>
            <ac:picMk id="2" creationId="{BF1E7E77-22FC-D04B-44FB-08583B51F55A}"/>
          </ac:picMkLst>
        </pc:picChg>
        <pc:picChg chg="del">
          <ac:chgData name="MAHESH ELLAPU" userId="S::maheshel@infinite.com::91decb84-1ce1-4c11-8137-cd72f81e0b1a" providerId="AD" clId="Web-{67274F02-A1A5-C743-B0B9-618C928A0765}" dt="2025-09-10T05:15:03.402" v="325"/>
          <ac:picMkLst>
            <pc:docMk/>
            <pc:sldMk cId="3724523024" sldId="285"/>
            <ac:picMk id="3" creationId="{17682BAA-AC83-91AF-D4EB-0F186C39522A}"/>
          </ac:picMkLst>
        </pc:picChg>
      </pc:sldChg>
      <pc:sldChg chg="add del replId">
        <pc:chgData name="MAHESH ELLAPU" userId="S::maheshel@infinite.com::91decb84-1ce1-4c11-8137-cd72f81e0b1a" providerId="AD" clId="Web-{67274F02-A1A5-C743-B0B9-618C928A0765}" dt="2025-09-10T05:15:13.668" v="327"/>
        <pc:sldMkLst>
          <pc:docMk/>
          <pc:sldMk cId="1065189407" sldId="286"/>
        </pc:sldMkLst>
      </pc:sldChg>
      <pc:sldChg chg="del">
        <pc:chgData name="MAHESH ELLAPU" userId="S::maheshel@infinite.com::91decb84-1ce1-4c11-8137-cd72f81e0b1a" providerId="AD" clId="Web-{67274F02-A1A5-C743-B0B9-618C928A0765}" dt="2025-09-10T04:52:21.020" v="71"/>
        <pc:sldMkLst>
          <pc:docMk/>
          <pc:sldMk cId="3313450045" sldId="1612"/>
        </pc:sldMkLst>
      </pc:sldChg>
      <pc:sldChg chg="addSp delSp modSp del">
        <pc:chgData name="MAHESH ELLAPU" userId="S::maheshel@infinite.com::91decb84-1ce1-4c11-8137-cd72f81e0b1a" providerId="AD" clId="Web-{67274F02-A1A5-C743-B0B9-618C928A0765}" dt="2025-09-10T04:48:36.907" v="17"/>
        <pc:sldMkLst>
          <pc:docMk/>
          <pc:sldMk cId="323053289" sldId="1638"/>
        </pc:sldMkLst>
        <pc:spChg chg="mod">
          <ac:chgData name="MAHESH ELLAPU" userId="S::maheshel@infinite.com::91decb84-1ce1-4c11-8137-cd72f81e0b1a" providerId="AD" clId="Web-{67274F02-A1A5-C743-B0B9-618C928A0765}" dt="2025-09-10T04:47:37.093" v="8" actId="1076"/>
          <ac:spMkLst>
            <pc:docMk/>
            <pc:sldMk cId="323053289" sldId="1638"/>
            <ac:spMk id="2" creationId="{FCA078CD-E4CB-9500-6BD7-9B17BB4DF8DB}"/>
          </ac:spMkLst>
        </pc:spChg>
        <pc:spChg chg="mod">
          <ac:chgData name="MAHESH ELLAPU" userId="S::maheshel@infinite.com::91decb84-1ce1-4c11-8137-cd72f81e0b1a" providerId="AD" clId="Web-{67274F02-A1A5-C743-B0B9-618C928A0765}" dt="2025-09-10T04:47:36.968" v="7" actId="1076"/>
          <ac:spMkLst>
            <pc:docMk/>
            <pc:sldMk cId="323053289" sldId="1638"/>
            <ac:spMk id="3" creationId="{2948CB61-C179-FAF2-AC0C-7A09952C008B}"/>
          </ac:spMkLst>
        </pc:spChg>
        <pc:spChg chg="add del mod">
          <ac:chgData name="MAHESH ELLAPU" userId="S::maheshel@infinite.com::91decb84-1ce1-4c11-8137-cd72f81e0b1a" providerId="AD" clId="Web-{67274F02-A1A5-C743-B0B9-618C928A0765}" dt="2025-09-10T04:47:38.312" v="12"/>
          <ac:spMkLst>
            <pc:docMk/>
            <pc:sldMk cId="323053289" sldId="1638"/>
            <ac:spMk id="6" creationId="{B696A961-AEF9-5C39-9F11-AC3E60021216}"/>
          </ac:spMkLst>
        </pc:spChg>
        <pc:picChg chg="add del mod">
          <ac:chgData name="MAHESH ELLAPU" userId="S::maheshel@infinite.com::91decb84-1ce1-4c11-8137-cd72f81e0b1a" providerId="AD" clId="Web-{67274F02-A1A5-C743-B0B9-618C928A0765}" dt="2025-09-10T04:47:38.734" v="13"/>
          <ac:picMkLst>
            <pc:docMk/>
            <pc:sldMk cId="323053289" sldId="1638"/>
            <ac:picMk id="4" creationId="{4F904462-D456-E11D-BA55-BBB63A1D2942}"/>
          </ac:picMkLst>
        </pc:picChg>
        <pc:picChg chg="add mod">
          <ac:chgData name="MAHESH ELLAPU" userId="S::maheshel@infinite.com::91decb84-1ce1-4c11-8137-cd72f81e0b1a" providerId="AD" clId="Web-{67274F02-A1A5-C743-B0B9-618C928A0765}" dt="2025-09-10T04:48:28.313" v="15"/>
          <ac:picMkLst>
            <pc:docMk/>
            <pc:sldMk cId="323053289" sldId="1638"/>
            <ac:picMk id="7" creationId="{386F9590-80B9-3AB5-3E26-9E0286E11EF9}"/>
          </ac:picMkLst>
        </pc:picChg>
        <pc:picChg chg="add del mod">
          <ac:chgData name="MAHESH ELLAPU" userId="S::maheshel@infinite.com::91decb84-1ce1-4c11-8137-cd72f81e0b1a" providerId="AD" clId="Web-{67274F02-A1A5-C743-B0B9-618C928A0765}" dt="2025-09-10T04:47:56.078" v="14"/>
          <ac:picMkLst>
            <pc:docMk/>
            <pc:sldMk cId="323053289" sldId="1638"/>
            <ac:picMk id="9" creationId="{C7A888F8-D601-53FD-56FC-1B97448CFCDA}"/>
          </ac:picMkLst>
        </pc:picChg>
      </pc:sldChg>
    </pc:docChg>
  </pc:docChgLst>
  <pc:docChgLst>
    <pc:chgData name="MAHESH ELLAPU" userId="S::maheshel@infinite.com::91decb84-1ce1-4c11-8137-cd72f81e0b1a" providerId="AD" clId="Web-{3A273B11-7C71-FE9E-5D10-6F0BDCA31546}"/>
    <pc:docChg chg="modSld">
      <pc:chgData name="MAHESH ELLAPU" userId="S::maheshel@infinite.com::91decb84-1ce1-4c11-8137-cd72f81e0b1a" providerId="AD" clId="Web-{3A273B11-7C71-FE9E-5D10-6F0BDCA31546}" dt="2025-09-10T05:20:55.633" v="4" actId="20577"/>
      <pc:docMkLst>
        <pc:docMk/>
      </pc:docMkLst>
      <pc:sldChg chg="modSp">
        <pc:chgData name="MAHESH ELLAPU" userId="S::maheshel@infinite.com::91decb84-1ce1-4c11-8137-cd72f81e0b1a" providerId="AD" clId="Web-{3A273B11-7C71-FE9E-5D10-6F0BDCA31546}" dt="2025-09-10T05:20:55.633" v="4" actId="20577"/>
        <pc:sldMkLst>
          <pc:docMk/>
          <pc:sldMk cId="109857222" sldId="256"/>
        </pc:sldMkLst>
        <pc:spChg chg="mod">
          <ac:chgData name="MAHESH ELLAPU" userId="S::maheshel@infinite.com::91decb84-1ce1-4c11-8137-cd72f81e0b1a" providerId="AD" clId="Web-{3A273B11-7C71-FE9E-5D10-6F0BDCA31546}" dt="2025-09-10T05:20:55.633" v="4" actId="20577"/>
          <ac:spMkLst>
            <pc:docMk/>
            <pc:sldMk cId="109857222" sldId="256"/>
            <ac:spMk id="2" creationId="{00000000-0000-0000-0000-000000000000}"/>
          </ac:spMkLst>
        </pc:spChg>
      </pc:sldChg>
    </pc:docChg>
  </pc:docChgLst>
  <pc:docChgLst>
    <pc:chgData name="MAHESH ELLAPU" userId="S::maheshel@infinite.com::91decb84-1ce1-4c11-8137-cd72f81e0b1a" providerId="AD" clId="Web-{4B66D0EC-F708-08EC-D6E4-BC0EAF1C8EE4}"/>
    <pc:docChg chg="modSld">
      <pc:chgData name="MAHESH ELLAPU" userId="S::maheshel@infinite.com::91decb84-1ce1-4c11-8137-cd72f81e0b1a" providerId="AD" clId="Web-{4B66D0EC-F708-08EC-D6E4-BC0EAF1C8EE4}" dt="2025-09-10T07:28:50.686" v="56" actId="1076"/>
      <pc:docMkLst>
        <pc:docMk/>
      </pc:docMkLst>
      <pc:sldChg chg="addSp delSp modSp">
        <pc:chgData name="MAHESH ELLAPU" userId="S::maheshel@infinite.com::91decb84-1ce1-4c11-8137-cd72f81e0b1a" providerId="AD" clId="Web-{4B66D0EC-F708-08EC-D6E4-BC0EAF1C8EE4}" dt="2025-09-10T07:28:50.686" v="56" actId="1076"/>
        <pc:sldMkLst>
          <pc:docMk/>
          <pc:sldMk cId="1931910598" sldId="283"/>
        </pc:sldMkLst>
        <pc:picChg chg="del">
          <ac:chgData name="MAHESH ELLAPU" userId="S::maheshel@infinite.com::91decb84-1ce1-4c11-8137-cd72f81e0b1a" providerId="AD" clId="Web-{4B66D0EC-F708-08EC-D6E4-BC0EAF1C8EE4}" dt="2025-09-10T07:28:31.655" v="49"/>
          <ac:picMkLst>
            <pc:docMk/>
            <pc:sldMk cId="1931910598" sldId="283"/>
            <ac:picMk id="2" creationId="{0C995A95-9ED3-798D-B835-36106A748117}"/>
          </ac:picMkLst>
        </pc:picChg>
        <pc:picChg chg="add del mod">
          <ac:chgData name="MAHESH ELLAPU" userId="S::maheshel@infinite.com::91decb84-1ce1-4c11-8137-cd72f81e0b1a" providerId="AD" clId="Web-{4B66D0EC-F708-08EC-D6E4-BC0EAF1C8EE4}" dt="2025-09-10T07:28:34.108" v="51"/>
          <ac:picMkLst>
            <pc:docMk/>
            <pc:sldMk cId="1931910598" sldId="283"/>
            <ac:picMk id="3" creationId="{5A707942-EEE0-CEFF-712D-B385E0F4F4B4}"/>
          </ac:picMkLst>
        </pc:picChg>
        <pc:picChg chg="add mod">
          <ac:chgData name="MAHESH ELLAPU" userId="S::maheshel@infinite.com::91decb84-1ce1-4c11-8137-cd72f81e0b1a" providerId="AD" clId="Web-{4B66D0EC-F708-08EC-D6E4-BC0EAF1C8EE4}" dt="2025-09-10T07:28:50.686" v="56" actId="1076"/>
          <ac:picMkLst>
            <pc:docMk/>
            <pc:sldMk cId="1931910598" sldId="283"/>
            <ac:picMk id="7" creationId="{55B2B258-6E47-DE0D-12B6-98728D451DAC}"/>
          </ac:picMkLst>
        </pc:picChg>
      </pc:sldChg>
      <pc:sldChg chg="addSp delSp modSp">
        <pc:chgData name="MAHESH ELLAPU" userId="S::maheshel@infinite.com::91decb84-1ce1-4c11-8137-cd72f81e0b1a" providerId="AD" clId="Web-{4B66D0EC-F708-08EC-D6E4-BC0EAF1C8EE4}" dt="2025-09-10T07:27:30.747" v="48" actId="1076"/>
        <pc:sldMkLst>
          <pc:docMk/>
          <pc:sldMk cId="2100441754" sldId="286"/>
        </pc:sldMkLst>
        <pc:picChg chg="add del mod">
          <ac:chgData name="MAHESH ELLAPU" userId="S::maheshel@infinite.com::91decb84-1ce1-4c11-8137-cd72f81e0b1a" providerId="AD" clId="Web-{4B66D0EC-F708-08EC-D6E4-BC0EAF1C8EE4}" dt="2025-09-10T07:23:30.947" v="20"/>
          <ac:picMkLst>
            <pc:docMk/>
            <pc:sldMk cId="2100441754" sldId="286"/>
            <ac:picMk id="2" creationId="{97A486F7-342C-0C1D-2CCD-6AB628F1DFB6}"/>
          </ac:picMkLst>
        </pc:picChg>
        <pc:picChg chg="del">
          <ac:chgData name="MAHESH ELLAPU" userId="S::maheshel@infinite.com::91decb84-1ce1-4c11-8137-cd72f81e0b1a" providerId="AD" clId="Web-{4B66D0EC-F708-08EC-D6E4-BC0EAF1C8EE4}" dt="2025-09-10T07:24:16.994" v="32"/>
          <ac:picMkLst>
            <pc:docMk/>
            <pc:sldMk cId="2100441754" sldId="286"/>
            <ac:picMk id="3" creationId="{E7795552-5CB2-6BA5-CF68-F138B1403A65}"/>
          </ac:picMkLst>
        </pc:picChg>
        <pc:picChg chg="mod">
          <ac:chgData name="MAHESH ELLAPU" userId="S::maheshel@infinite.com::91decb84-1ce1-4c11-8137-cd72f81e0b1a" providerId="AD" clId="Web-{4B66D0EC-F708-08EC-D6E4-BC0EAF1C8EE4}" dt="2025-09-10T07:27:14.107" v="44" actId="1076"/>
          <ac:picMkLst>
            <pc:docMk/>
            <pc:sldMk cId="2100441754" sldId="286"/>
            <ac:picMk id="7" creationId="{84D6D7BB-8E5D-D58E-D867-2A54CE147752}"/>
          </ac:picMkLst>
        </pc:picChg>
        <pc:picChg chg="del">
          <ac:chgData name="MAHESH ELLAPU" userId="S::maheshel@infinite.com::91decb84-1ce1-4c11-8137-cd72f81e0b1a" providerId="AD" clId="Web-{4B66D0EC-F708-08EC-D6E4-BC0EAF1C8EE4}" dt="2025-09-10T07:23:37.587" v="22"/>
          <ac:picMkLst>
            <pc:docMk/>
            <pc:sldMk cId="2100441754" sldId="286"/>
            <ac:picMk id="8" creationId="{E69C4018-09BC-E994-D17F-3716EF8CC49D}"/>
          </ac:picMkLst>
        </pc:picChg>
        <pc:picChg chg="add del">
          <ac:chgData name="MAHESH ELLAPU" userId="S::maheshel@infinite.com::91decb84-1ce1-4c11-8137-cd72f81e0b1a" providerId="AD" clId="Web-{4B66D0EC-F708-08EC-D6E4-BC0EAF1C8EE4}" dt="2025-09-10T07:23:51.041" v="27"/>
          <ac:picMkLst>
            <pc:docMk/>
            <pc:sldMk cId="2100441754" sldId="286"/>
            <ac:picMk id="9" creationId="{E21FD2BB-7C00-9F3C-D378-DB6B7E52A1CE}"/>
          </ac:picMkLst>
        </pc:picChg>
        <pc:picChg chg="add del mod">
          <ac:chgData name="MAHESH ELLAPU" userId="S::maheshel@infinite.com::91decb84-1ce1-4c11-8137-cd72f81e0b1a" providerId="AD" clId="Web-{4B66D0EC-F708-08EC-D6E4-BC0EAF1C8EE4}" dt="2025-09-10T07:23:22.056" v="15"/>
          <ac:picMkLst>
            <pc:docMk/>
            <pc:sldMk cId="2100441754" sldId="286"/>
            <ac:picMk id="10" creationId="{EBF00789-9F00-2D60-BE4C-E47D6FD0884E}"/>
          </ac:picMkLst>
        </pc:picChg>
        <pc:picChg chg="add mod">
          <ac:chgData name="MAHESH ELLAPU" userId="S::maheshel@infinite.com::91decb84-1ce1-4c11-8137-cd72f81e0b1a" providerId="AD" clId="Web-{4B66D0EC-F708-08EC-D6E4-BC0EAF1C8EE4}" dt="2025-09-10T07:27:07.091" v="41" actId="1076"/>
          <ac:picMkLst>
            <pc:docMk/>
            <pc:sldMk cId="2100441754" sldId="286"/>
            <ac:picMk id="11" creationId="{4C262F9C-107A-1AC6-5918-B2EFE3AC865C}"/>
          </ac:picMkLst>
        </pc:picChg>
        <pc:picChg chg="add mod">
          <ac:chgData name="MAHESH ELLAPU" userId="S::maheshel@infinite.com::91decb84-1ce1-4c11-8137-cd72f81e0b1a" providerId="AD" clId="Web-{4B66D0EC-F708-08EC-D6E4-BC0EAF1C8EE4}" dt="2025-09-10T07:27:30.747" v="48" actId="1076"/>
          <ac:picMkLst>
            <pc:docMk/>
            <pc:sldMk cId="2100441754" sldId="286"/>
            <ac:picMk id="12" creationId="{A8F97995-D97C-B957-DB04-8BC10C019B73}"/>
          </ac:picMkLst>
        </pc:picChg>
        <pc:picChg chg="add mod">
          <ac:chgData name="MAHESH ELLAPU" userId="S::maheshel@infinite.com::91decb84-1ce1-4c11-8137-cd72f81e0b1a" providerId="AD" clId="Web-{4B66D0EC-F708-08EC-D6E4-BC0EAF1C8EE4}" dt="2025-09-10T07:27:29.044" v="47" actId="1076"/>
          <ac:picMkLst>
            <pc:docMk/>
            <pc:sldMk cId="2100441754" sldId="286"/>
            <ac:picMk id="13" creationId="{4474379A-0188-2177-9CFA-94727605C47E}"/>
          </ac:picMkLst>
        </pc:picChg>
      </pc:sldChg>
    </pc:docChg>
  </pc:docChgLst>
  <pc:docChgLst>
    <pc:chgData name="Hemasai Bonda" userId="S::hemasaib@infinite.com::6d0e6dcc-8428-4b01-9b05-642e12bf545c" providerId="AD" clId="Web-{116F2C74-1B4C-5AE5-A662-EB63A82B0BD7}"/>
    <pc:docChg chg="addSld delSld modSld">
      <pc:chgData name="Hemasai Bonda" userId="S::hemasaib@infinite.com::6d0e6dcc-8428-4b01-9b05-642e12bf545c" providerId="AD" clId="Web-{116F2C74-1B4C-5AE5-A662-EB63A82B0BD7}" dt="2025-09-10T06:40:38.442" v="34" actId="20577"/>
      <pc:docMkLst>
        <pc:docMk/>
      </pc:docMkLst>
      <pc:sldChg chg="addSp delSp modSp add replId">
        <pc:chgData name="Hemasai Bonda" userId="S::hemasaib@infinite.com::6d0e6dcc-8428-4b01-9b05-642e12bf545c" providerId="AD" clId="Web-{116F2C74-1B4C-5AE5-A662-EB63A82B0BD7}" dt="2025-09-10T06:40:38.442" v="34" actId="20577"/>
        <pc:sldMkLst>
          <pc:docMk/>
          <pc:sldMk cId="2100441754" sldId="286"/>
        </pc:sldMkLst>
        <pc:spChg chg="mod">
          <ac:chgData name="Hemasai Bonda" userId="S::hemasaib@infinite.com::6d0e6dcc-8428-4b01-9b05-642e12bf545c" providerId="AD" clId="Web-{116F2C74-1B4C-5AE5-A662-EB63A82B0BD7}" dt="2025-09-10T06:40:38.442" v="34" actId="20577"/>
          <ac:spMkLst>
            <pc:docMk/>
            <pc:sldMk cId="2100441754" sldId="286"/>
            <ac:spMk id="4" creationId="{C49EB87C-DE68-5465-4F9F-FB9BC4628991}"/>
          </ac:spMkLst>
        </pc:spChg>
        <pc:picChg chg="del">
          <ac:chgData name="Hemasai Bonda" userId="S::hemasaib@infinite.com::6d0e6dcc-8428-4b01-9b05-642e12bf545c" providerId="AD" clId="Web-{116F2C74-1B4C-5AE5-A662-EB63A82B0BD7}" dt="2025-09-10T06:37:34.397" v="1"/>
          <ac:picMkLst>
            <pc:docMk/>
            <pc:sldMk cId="2100441754" sldId="286"/>
            <ac:picMk id="2" creationId="{CA34ABCB-F459-48B1-CC9E-AB338726CA27}"/>
          </ac:picMkLst>
        </pc:picChg>
        <pc:picChg chg="add mod">
          <ac:chgData name="Hemasai Bonda" userId="S::hemasaib@infinite.com::6d0e6dcc-8428-4b01-9b05-642e12bf545c" providerId="AD" clId="Web-{116F2C74-1B4C-5AE5-A662-EB63A82B0BD7}" dt="2025-09-10T06:40:13.208" v="24" actId="1076"/>
          <ac:picMkLst>
            <pc:docMk/>
            <pc:sldMk cId="2100441754" sldId="286"/>
            <ac:picMk id="3" creationId="{E7795552-5CB2-6BA5-CF68-F138B1403A65}"/>
          </ac:picMkLst>
        </pc:picChg>
        <pc:picChg chg="add mod">
          <ac:chgData name="Hemasai Bonda" userId="S::hemasaib@infinite.com::6d0e6dcc-8428-4b01-9b05-642e12bf545c" providerId="AD" clId="Web-{116F2C74-1B4C-5AE5-A662-EB63A82B0BD7}" dt="2025-09-10T06:40:27.755" v="29" actId="1076"/>
          <ac:picMkLst>
            <pc:docMk/>
            <pc:sldMk cId="2100441754" sldId="286"/>
            <ac:picMk id="7" creationId="{84D6D7BB-8E5D-D58E-D867-2A54CE147752}"/>
          </ac:picMkLst>
        </pc:picChg>
        <pc:picChg chg="add mod">
          <ac:chgData name="Hemasai Bonda" userId="S::hemasaib@infinite.com::6d0e6dcc-8428-4b01-9b05-642e12bf545c" providerId="AD" clId="Web-{116F2C74-1B4C-5AE5-A662-EB63A82B0BD7}" dt="2025-09-10T06:40:25.536" v="28" actId="1076"/>
          <ac:picMkLst>
            <pc:docMk/>
            <pc:sldMk cId="2100441754" sldId="286"/>
            <ac:picMk id="8" creationId="{E69C4018-09BC-E994-D17F-3716EF8CC49D}"/>
          </ac:picMkLst>
        </pc:picChg>
        <pc:picChg chg="add mod">
          <ac:chgData name="Hemasai Bonda" userId="S::hemasaib@infinite.com::6d0e6dcc-8428-4b01-9b05-642e12bf545c" providerId="AD" clId="Web-{116F2C74-1B4C-5AE5-A662-EB63A82B0BD7}" dt="2025-09-10T06:40:23.224" v="27" actId="1076"/>
          <ac:picMkLst>
            <pc:docMk/>
            <pc:sldMk cId="2100441754" sldId="286"/>
            <ac:picMk id="9" creationId="{E21FD2BB-7C00-9F3C-D378-DB6B7E52A1CE}"/>
          </ac:picMkLst>
        </pc:picChg>
      </pc:sldChg>
      <pc:sldChg chg="add del replId">
        <pc:chgData name="Hemasai Bonda" userId="S::hemasaib@infinite.com::6d0e6dcc-8428-4b01-9b05-642e12bf545c" providerId="AD" clId="Web-{116F2C74-1B4C-5AE5-A662-EB63A82B0BD7}" dt="2025-09-10T06:38:59.958" v="3"/>
        <pc:sldMkLst>
          <pc:docMk/>
          <pc:sldMk cId="861828903" sldId="28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4D0D36FE-2517-024E-B081-D0B2295EA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17864" y="760144"/>
            <a:ext cx="5356272" cy="53562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3AD774-9783-18D4-7A22-0650BD37C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610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14216" y="1746504"/>
            <a:ext cx="4160520" cy="18836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9704" y="4288536"/>
            <a:ext cx="3218688" cy="131673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728580C-8778-854F-6D1B-9AF8BF5B2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Sample Footer Text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3ECBF32-23F4-84AC-A92D-D9821052A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ABA7367A-7087-E045-A8D9-1DB09D3DE1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FFA8EE-2172-4D56-A955-977809E8E914}" type="datetime4">
              <a:rPr lang="en-US" smtClean="0"/>
              <a:t>September 10,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74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7B311658-326E-8930-CE47-FD49EE7B3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17864" y="750864"/>
            <a:ext cx="5356272" cy="53562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5FCFEE1-80FB-1203-A596-BBE1536FB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Sample Footer Text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E7E0F55-068E-56E0-8F55-92F1DDFB8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D804B75-28A8-B638-C43D-B5CD2E5BA8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925DAD9-7C57-4EE5-8C19-7CC0CB966ECE}" type="datetime4">
              <a:rPr lang="en-US" smtClean="0"/>
              <a:t>September 10, 2025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2426" y="1984248"/>
            <a:ext cx="4462272" cy="28895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2513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6998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7A713FDA-ABFC-FBE4-9C4A-3A90A2222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3197" y="1114197"/>
            <a:ext cx="4629606" cy="4629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803" y="1987906"/>
            <a:ext cx="3606394" cy="288218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66715" y="608991"/>
            <a:ext cx="4943704" cy="5640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rabicPeriod"/>
              <a:defRPr lang="en-US" dirty="0"/>
            </a:lvl2pPr>
            <a:lvl3pPr marL="800100" indent="-342900">
              <a:buFont typeface="+mj-lt"/>
              <a:buAutoNum type="arabicPeriod"/>
              <a:defRPr lang="en-US" dirty="0"/>
            </a:lvl3pPr>
            <a:lvl4pPr>
              <a:buFont typeface="+mj-lt"/>
              <a:buAutoNum type="arabicPeriod"/>
              <a:defRPr lang="en-US" dirty="0"/>
            </a:lvl4pPr>
            <a:lvl5pPr>
              <a:buFont typeface="+mj-lt"/>
              <a:buAutoNum type="arabicPeriod"/>
              <a:defRPr lang="en-US" dirty="0"/>
            </a:lvl5pPr>
          </a:lstStyle>
          <a:p>
            <a:pPr lvl="0">
              <a:lnSpc>
                <a:spcPct val="13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3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3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3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30000"/>
              </a:lnSpc>
            </a:pPr>
            <a:r>
              <a:rPr lang="en-US"/>
              <a:t>Fifth level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80D44E4-BAE9-45B9-6C67-A2C19D45908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76D5F1B-44E3-F258-DAEF-5F05DA2DC8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/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85486D6-8955-5E05-F3AA-A1190FAD74A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/>
          <a:p>
            <a:fld id="{F987B6F1-20E0-4730-B472-4F9747DD0066}" type="datetime4">
              <a:rPr lang="en-US" smtClean="0"/>
              <a:t>September 10,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531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CD08455-64EF-6D3F-F544-C7CBF0D57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0"/>
            <a:ext cx="609325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302" y="2357324"/>
            <a:ext cx="4396436" cy="214335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30568" y="608991"/>
            <a:ext cx="4325112" cy="5640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lphaLcPeriod"/>
              <a:defRPr lang="en-US" dirty="0"/>
            </a:lvl2pPr>
            <a:lvl3pPr marL="800100" indent="-342900">
              <a:buFont typeface="+mj-lt"/>
              <a:buAutoNum type="romanLcPeriod"/>
              <a:defRPr lang="en-US" dirty="0"/>
            </a:lvl3pPr>
            <a:lvl4pPr marL="914400" indent="-228600">
              <a:buFont typeface="+mj-lt"/>
              <a:buAutoNum type="arabicParenR"/>
              <a:defRPr lang="en-US" dirty="0"/>
            </a:lvl4pPr>
            <a:lvl5pPr marL="1143000" indent="-228600">
              <a:buFont typeface="+mj-lt"/>
              <a:buAutoNum type="alphaLcParenR"/>
              <a:defRPr lang="en-US" dirty="0"/>
            </a:lvl5pPr>
          </a:lstStyle>
          <a:p>
            <a:pPr lvl="0">
              <a:lnSpc>
                <a:spcPct val="13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3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3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3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30000"/>
              </a:lnSpc>
            </a:pPr>
            <a:r>
              <a:rPr lang="en-US"/>
              <a:t>Fifth level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80D44E4-BAE9-45B9-6C67-A2C19D45908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76D5F1B-44E3-F258-DAEF-5F05DA2DC8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/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85486D6-8955-5E05-F3AA-A1190FAD74A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/>
          <a:p>
            <a:fld id="{F987B6F1-20E0-4730-B472-4F9747DD0066}" type="datetime4">
              <a:rPr lang="en-US" smtClean="0"/>
              <a:t>September 10,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5056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467" y="2320290"/>
            <a:ext cx="3691890" cy="22174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2FB81A4-D995-C460-96DC-F799CEACAB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6092825" cy="6858000"/>
          </a:xfrm>
          <a:custGeom>
            <a:avLst/>
            <a:gdLst>
              <a:gd name="connsiteX0" fmla="*/ 3046412 w 6092825"/>
              <a:gd name="connsiteY0" fmla="*/ 1298448 h 6858000"/>
              <a:gd name="connsiteX1" fmla="*/ 915860 w 6092825"/>
              <a:gd name="connsiteY1" fmla="*/ 3429000 h 6858000"/>
              <a:gd name="connsiteX2" fmla="*/ 3046412 w 6092825"/>
              <a:gd name="connsiteY2" fmla="*/ 5559552 h 6858000"/>
              <a:gd name="connsiteX3" fmla="*/ 5176964 w 6092825"/>
              <a:gd name="connsiteY3" fmla="*/ 3429000 h 6858000"/>
              <a:gd name="connsiteX4" fmla="*/ 3046412 w 6092825"/>
              <a:gd name="connsiteY4" fmla="*/ 1298448 h 6858000"/>
              <a:gd name="connsiteX5" fmla="*/ 0 w 6092825"/>
              <a:gd name="connsiteY5" fmla="*/ 0 h 6858000"/>
              <a:gd name="connsiteX6" fmla="*/ 6092825 w 6092825"/>
              <a:gd name="connsiteY6" fmla="*/ 0 h 6858000"/>
              <a:gd name="connsiteX7" fmla="*/ 6092825 w 6092825"/>
              <a:gd name="connsiteY7" fmla="*/ 6858000 h 6858000"/>
              <a:gd name="connsiteX8" fmla="*/ 0 w 6092825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2825" h="6858000">
                <a:moveTo>
                  <a:pt x="3046412" y="1298448"/>
                </a:moveTo>
                <a:cubicBezTo>
                  <a:pt x="1869741" y="1298448"/>
                  <a:pt x="915860" y="2252329"/>
                  <a:pt x="915860" y="3429000"/>
                </a:cubicBezTo>
                <a:cubicBezTo>
                  <a:pt x="915860" y="4605671"/>
                  <a:pt x="1869741" y="5559552"/>
                  <a:pt x="3046412" y="5559552"/>
                </a:cubicBezTo>
                <a:cubicBezTo>
                  <a:pt x="4223083" y="5559552"/>
                  <a:pt x="5176964" y="4605671"/>
                  <a:pt x="5176964" y="3429000"/>
                </a:cubicBezTo>
                <a:cubicBezTo>
                  <a:pt x="5176964" y="2252329"/>
                  <a:pt x="4223083" y="1298448"/>
                  <a:pt x="3046412" y="1298448"/>
                </a:cubicBezTo>
                <a:close/>
                <a:moveTo>
                  <a:pt x="0" y="0"/>
                </a:moveTo>
                <a:lnTo>
                  <a:pt x="6092825" y="0"/>
                </a:lnTo>
                <a:lnTo>
                  <a:pt x="609282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30568" y="608991"/>
            <a:ext cx="4427524" cy="5640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>
              <a:buFont typeface="+mj-lt"/>
              <a:buAutoNum type="arabicPeriod"/>
              <a:defRPr lang="en-US" dirty="0">
                <a:solidFill>
                  <a:schemeClr val="bg1"/>
                </a:solidFill>
              </a:defRPr>
            </a:lvl1pPr>
            <a:lvl2pPr marL="571500" indent="-342900">
              <a:buFont typeface="+mj-lt"/>
              <a:buAutoNum type="alphaLcPeriod"/>
              <a:defRPr lang="en-US" dirty="0">
                <a:solidFill>
                  <a:schemeClr val="bg1"/>
                </a:solidFill>
              </a:defRPr>
            </a:lvl2pPr>
            <a:lvl3pPr marL="800100" indent="-342900">
              <a:buFont typeface="+mj-lt"/>
              <a:buAutoNum type="romanLcPeriod"/>
              <a:defRPr lang="en-US" dirty="0">
                <a:solidFill>
                  <a:schemeClr val="bg1"/>
                </a:solidFill>
              </a:defRPr>
            </a:lvl3pPr>
            <a:lvl4pPr marL="914400" indent="-228600">
              <a:buFont typeface="+mj-lt"/>
              <a:buAutoNum type="arabicParenR"/>
              <a:defRPr lang="en-US" dirty="0">
                <a:solidFill>
                  <a:schemeClr val="bg1"/>
                </a:solidFill>
              </a:defRPr>
            </a:lvl4pPr>
            <a:lvl5pPr marL="1143000" indent="-228600">
              <a:buFont typeface="+mj-lt"/>
              <a:buAutoNum type="alphaLcParenR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3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3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3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3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30000"/>
              </a:lnSpc>
            </a:pPr>
            <a:r>
              <a:rPr lang="en-US"/>
              <a:t>Fifth level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80D44E4-BAE9-45B9-6C67-A2C19D45908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76D5F1B-44E3-F258-DAEF-5F05DA2DC8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85486D6-8955-5E05-F3AA-A1190FAD74A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987B6F1-20E0-4730-B472-4F9747DD0066}" type="datetime4">
              <a:rPr lang="en-US" smtClean="0"/>
              <a:pPr/>
              <a:t>September 10,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028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lnSpc>
                <a:spcPct val="13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3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3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3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30000"/>
              </a:lnSpc>
            </a:pPr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4982EE-7EF5-2FCA-4FED-13EAB746A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160" y="6492240"/>
            <a:ext cx="36576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0E446A1-A859-B438-0A68-770468ED9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79008" y="6455664"/>
            <a:ext cx="630936" cy="429768"/>
          </a:xfrm>
        </p:spPr>
        <p:txBody>
          <a:bodyPr/>
          <a:lstStyle/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FEF04-4D1E-3014-0055-82DE245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4192" y="6483096"/>
            <a:ext cx="3657600" cy="365125"/>
          </a:xfrm>
        </p:spPr>
        <p:txBody>
          <a:bodyPr/>
          <a:lstStyle>
            <a:lvl1pPr algn="r">
              <a:defRPr/>
            </a:lvl1pPr>
          </a:lstStyle>
          <a:p>
            <a:fld id="{3968F040-9A2D-487C-9838-D433833E9BE2}" type="datetime4">
              <a:rPr lang="en-US" smtClean="0"/>
              <a:t>September 10,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2786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120000"/>
              </a:lnSpc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29450"/>
            <a:ext cx="11924209" cy="619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>
              <a:lnSpc>
                <a:spcPct val="13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3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3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3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30000"/>
              </a:lnSpc>
            </a:pPr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160" y="6492240"/>
            <a:ext cx="3657600" cy="36576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80532" y="6455664"/>
            <a:ext cx="630936" cy="42976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7240" y="6492240"/>
            <a:ext cx="3657600" cy="365760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CF743D32-6A3E-4A64-8C79-B02CFF48A7E1}" type="datetime4">
              <a:rPr lang="en-US" smtClean="0"/>
              <a:t>September 10,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720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02336"/>
            <a:ext cx="10634472" cy="1088136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068" y="1771561"/>
            <a:ext cx="10639044" cy="4738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lnSpc>
                <a:spcPct val="13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3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3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3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30000"/>
              </a:lnSpc>
            </a:pPr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C13AFFC-4568-3E17-7C33-09B92BCA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DB5C042-810A-BFD3-4734-36B6D4034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/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6179C94-72AD-605C-3C39-C90A5F2E89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/>
          <a:p>
            <a:fld id="{82A871AB-7ED5-4D4E-8A6F-E8F3178D2332}" type="datetime4">
              <a:rPr lang="en-US" smtClean="0"/>
              <a:t>September 10,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6594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54332BD-3B0A-AAC1-7FB3-E6D50A1D4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610422" y="3429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4952" y="950976"/>
            <a:ext cx="6108192" cy="203911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lnSpc>
                <a:spcPct val="12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15E685B-79A8-DE9F-775F-AF1351EBAD5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667125" y="3849688"/>
            <a:ext cx="4864100" cy="171926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30000"/>
              </a:lnSpc>
              <a:buNone/>
              <a:defRPr/>
            </a:lvl1pPr>
            <a:lvl2pPr marL="457200" indent="0" algn="ctr">
              <a:lnSpc>
                <a:spcPct val="130000"/>
              </a:lnSpc>
              <a:buNone/>
              <a:defRPr/>
            </a:lvl2pPr>
            <a:lvl3pPr marL="914400" indent="0" algn="ctr">
              <a:lnSpc>
                <a:spcPct val="130000"/>
              </a:lnSpc>
              <a:buNone/>
              <a:defRPr/>
            </a:lvl3pPr>
            <a:lvl4pPr marL="1371600" indent="0" algn="ctr">
              <a:lnSpc>
                <a:spcPct val="130000"/>
              </a:lnSpc>
              <a:buNone/>
              <a:defRPr/>
            </a:lvl4pPr>
            <a:lvl5pPr marL="1828800" indent="0" algn="ctr">
              <a:lnSpc>
                <a:spcPct val="13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E581FC-7877-B0CE-121D-A868F22C519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2274D3-BE15-58C3-8621-19800A18B96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/>
          <a:p>
            <a:pPr algn="ctr"/>
            <a:fld id="{8D252C1B-CBF0-4A4D-8F57-7FB989103249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80F01D-414D-407C-1408-9645303C8BA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/>
          <a:p>
            <a:fld id="{05861B11-817A-478B-9F27-B7D56C03E9A1}" type="datetime4">
              <a:rPr lang="en-US" smtClean="0"/>
              <a:t>September 10,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20891"/>
      </p:ext>
    </p:extLst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464" y="1856232"/>
            <a:ext cx="3904488" cy="217627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2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15E685B-79A8-DE9F-775F-AF1351EBAD5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9048" y="1856232"/>
            <a:ext cx="4480560" cy="3822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E581FC-7877-B0CE-121D-A868F22C519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2274D3-BE15-58C3-8621-19800A18B96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/>
          <a:p>
            <a:pPr algn="ctr"/>
            <a:fld id="{8D252C1B-CBF0-4A4D-8F57-7FB989103249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80F01D-414D-407C-1408-9645303C8BA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/>
          <a:p>
            <a:fld id="{05861B11-817A-478B-9F27-B7D56C03E9A1}" type="datetime4">
              <a:rPr lang="en-US" smtClean="0"/>
              <a:t>September 10,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639421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940CC8-5401-3EF9-398C-2A2492181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2000" y="762000"/>
            <a:ext cx="10668000" cy="533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6142CE-648A-1FF7-D28A-1CDAA4821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610423" y="3960586"/>
            <a:ext cx="97115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746504"/>
            <a:ext cx="7616952" cy="18836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4288536"/>
            <a:ext cx="7616952" cy="104241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384EBF-3E88-4A0B-FB51-6F3F98FA7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351BD1-E526-ACBD-4244-F9E89D083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/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F249E0-8120-4E46-8D3C-FFDE09A5C3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/>
          <a:p>
            <a:fld id="{A2AE6C5D-24D6-447C-983C-8076C54F4633}" type="datetime4">
              <a:rPr lang="en-US" smtClean="0"/>
              <a:t>September 10,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230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82DE3D-8384-2ED9-7C71-665F47AAD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722376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88" y="2002536"/>
            <a:ext cx="5586984" cy="289864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891272" y="758952"/>
            <a:ext cx="3200400" cy="5330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AA9F39B-6447-60F2-A02B-7241C415ABA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3154C80-9BCD-5911-3E82-CB97ECBB41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/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16BA4B7-B6C7-185E-7431-9A13D584D75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/>
          <a:p>
            <a:fld id="{22E6E2B2-89ED-4010-BF21-01AAF1B26176}" type="datetime4">
              <a:rPr lang="en-US" smtClean="0"/>
              <a:t>September 10,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0407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1344168"/>
            <a:ext cx="3986784" cy="38130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30952" y="1344168"/>
            <a:ext cx="5486400" cy="4581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lnSpc>
                <a:spcPct val="13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3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3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3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30000"/>
              </a:lnSpc>
            </a:pPr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4BCAAF6-AC06-E7D8-D0C6-D9D520E07E6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D48925-A360-AD49-BC43-5262EA064BD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/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585171-F384-B8C1-2D82-898DAB291C8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/>
          <a:p>
            <a:fld id="{8C1E04B3-6EFC-4A78-AA6A-60832F17CF00}" type="datetime4">
              <a:rPr lang="en-US" smtClean="0"/>
              <a:t>September 10,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375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4E3C4E9-3EF9-F1D7-9682-F8F8A2128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Oval 5">
            <a:extLst>
              <a:ext uri="{FF2B5EF4-FFF2-40B4-BE49-F238E27FC236}">
                <a16:creationId xmlns:a16="http://schemas.microsoft.com/office/drawing/2014/main" id="{E6D9E92F-86F7-70EE-6794-AB1238672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3197" y="1113411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416" y="2286000"/>
            <a:ext cx="3968496" cy="2286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30568" y="758952"/>
            <a:ext cx="4398264" cy="5330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lnSpc>
                <a:spcPct val="13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3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3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3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30000"/>
              </a:lnSpc>
            </a:pPr>
            <a:r>
              <a:rPr lang="en-US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6B6EFBAA-5DC1-29BB-5E7C-D3161CE848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Sample Footer Text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AB4F126-3659-1B8C-0217-AAEB427F48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/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C5560928-8A30-5E32-D337-B8F5011C068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/>
          <a:p>
            <a:fld id="{56C8F4CF-B70B-4C15-984E-A2819317B9BC}" type="datetime4">
              <a:rPr lang="en-US" smtClean="0"/>
              <a:t>September 10,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4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11" y="1042416"/>
            <a:ext cx="8778239" cy="85953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120000"/>
              </a:lnSpc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24712" y="2286000"/>
            <a:ext cx="8778240" cy="3858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lnSpc>
                <a:spcPct val="13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3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3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3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30000"/>
              </a:lnSpc>
            </a:pPr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61483D3-774D-9D68-68CB-5A937232274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048750-D97F-4F3E-349E-380EE5D3BD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/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B169CA-5488-CD07-6516-947BBA28AB3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/>
          <a:p>
            <a:fld id="{EFC9B9E8-80AD-45CC-95E9-27F5BB7F39C8}" type="datetime4">
              <a:rPr lang="en-US" smtClean="0"/>
              <a:t>September 10,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3044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4E3C4E9-3EF9-F1D7-9682-F8F8A2128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4050792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00784"/>
            <a:ext cx="3127248" cy="344728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82312" y="758952"/>
            <a:ext cx="6419088" cy="5330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lnSpc>
                <a:spcPct val="13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3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3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3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30000"/>
              </a:lnSpc>
            </a:pPr>
            <a:r>
              <a:rPr lang="en-US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6B6EFBAA-5DC1-29BB-5E7C-D3161CE848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Sample Footer Text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AB4F126-3659-1B8C-0217-AAEB427F48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/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C5560928-8A30-5E32-D337-B8F5011C068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/>
          <a:p>
            <a:fld id="{975AFCBC-EAEB-42CB-8D24-30DB5DBF59BF}" type="datetime4">
              <a:rPr lang="en-US" smtClean="0"/>
              <a:t>September 10,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1745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3026664" cy="41148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87952" y="548640"/>
            <a:ext cx="7159752" cy="5952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lnSpc>
                <a:spcPct val="13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3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3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3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30000"/>
              </a:lnSpc>
            </a:pPr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61483D3-774D-9D68-68CB-5A937232274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048750-D97F-4F3E-349E-380EE5D3BD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/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B169CA-5488-CD07-6516-947BBA28AB3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/>
          <a:p>
            <a:fld id="{3C1D2A58-BBFE-4FA3-82C9-F8405E63A9E3}" type="datetime4">
              <a:rPr lang="en-US" smtClean="0"/>
              <a:t>September 10,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9226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F04DE9B-00A7-2020-4385-0B94AAD6A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758952"/>
            <a:ext cx="6720840" cy="115214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2258568"/>
            <a:ext cx="6720840" cy="3950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lnSpc>
                <a:spcPct val="13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3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3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3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30000"/>
              </a:lnSpc>
            </a:pPr>
            <a:r>
              <a:rPr lang="en-US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0535D10-41EB-053D-2D2E-87120111A06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32064" y="758952"/>
            <a:ext cx="3300984" cy="5330952"/>
          </a:xfrm>
          <a:prstGeom prst="rect">
            <a:avLst/>
          </a:prstGeo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24D8FCC-5F89-BD9A-1A9F-45F99E8917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algn="r"/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0387031-1FAB-58C5-4405-B9154D8D4EF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FC80B3-DCFA-D45D-AE8E-A26A743D9695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5591F76-1715-4F67-B3D5-49AB2AC038C7}" type="datetime4">
              <a:rPr lang="en-US" smtClean="0"/>
              <a:t>September 10,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668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F04DE9B-00A7-2020-4385-0B94AAD6A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312" y="603504"/>
            <a:ext cx="6464808" cy="130759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0535D10-41EB-053D-2D2E-87120111A06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4050792" cy="6858000"/>
          </a:xfrm>
          <a:prstGeom prst="rect">
            <a:avLst/>
          </a:prstGeo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82312" y="2258568"/>
            <a:ext cx="6464808" cy="3995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lnSpc>
                <a:spcPct val="13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3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3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3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30000"/>
              </a:lnSpc>
            </a:pPr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24D8FCC-5F89-BD9A-1A9F-45F99E8917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0387031-1FAB-58C5-4405-B9154D8D4EF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/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FC80B3-DCFA-D45D-AE8E-A26A743D9695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/>
          <a:p>
            <a:fld id="{60B1AB68-E524-45F3-BDEF-1171DB6F8FE2}" type="datetime4">
              <a:rPr lang="en-US" smtClean="0"/>
              <a:t>September 10,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9864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F04DE9B-00A7-2020-4385-0B94AAD6A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256032"/>
            <a:ext cx="6949439" cy="112471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1755648"/>
            <a:ext cx="694944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lnSpc>
                <a:spcPct val="13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3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3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3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30000"/>
              </a:lnSpc>
            </a:pPr>
            <a:r>
              <a:rPr lang="en-US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7C02181-FA39-ABBD-5759-8846E0FE79F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9016" y="758952"/>
            <a:ext cx="3300984" cy="5330952"/>
          </a:xfrm>
          <a:prstGeom prst="rect">
            <a:avLst/>
          </a:prstGeo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24D8FCC-5F89-BD9A-1A9F-45F99E8917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0387031-1FAB-58C5-4405-B9154D8D4EF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/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FC80B3-DCFA-D45D-AE8E-A26A743D9695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/>
          <a:p>
            <a:fld id="{B656B529-8CC8-41AF-B3B9-5F6CBDD653EB}" type="datetime4">
              <a:rPr lang="en-US" smtClean="0"/>
              <a:t>September 10,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7443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F04DE9B-00A7-2020-4385-0B94AAD6A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74914"/>
            <a:ext cx="4544568" cy="1228925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2258568"/>
            <a:ext cx="4544568" cy="3950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lnSpc>
                <a:spcPct val="13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3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3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3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30000"/>
              </a:lnSpc>
            </a:pPr>
            <a:r>
              <a:rPr lang="en-US"/>
              <a:t>Fifth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DB4AEC6-2EA4-A5BD-A76D-1C38CE894EC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958293" y="750863"/>
            <a:ext cx="5358384" cy="5358384"/>
          </a:xfrm>
          <a:custGeom>
            <a:avLst/>
            <a:gdLst>
              <a:gd name="connsiteX0" fmla="*/ 2679192 w 5358384"/>
              <a:gd name="connsiteY0" fmla="*/ 0 h 5358384"/>
              <a:gd name="connsiteX1" fmla="*/ 5358384 w 5358384"/>
              <a:gd name="connsiteY1" fmla="*/ 2679192 h 5358384"/>
              <a:gd name="connsiteX2" fmla="*/ 2679192 w 5358384"/>
              <a:gd name="connsiteY2" fmla="*/ 5358384 h 5358384"/>
              <a:gd name="connsiteX3" fmla="*/ 0 w 5358384"/>
              <a:gd name="connsiteY3" fmla="*/ 2679192 h 5358384"/>
              <a:gd name="connsiteX4" fmla="*/ 2679192 w 5358384"/>
              <a:gd name="connsiteY4" fmla="*/ 0 h 5358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58384" h="5358384">
                <a:moveTo>
                  <a:pt x="2679192" y="0"/>
                </a:moveTo>
                <a:cubicBezTo>
                  <a:pt x="4158869" y="0"/>
                  <a:pt x="5358384" y="1199515"/>
                  <a:pt x="5358384" y="2679192"/>
                </a:cubicBezTo>
                <a:cubicBezTo>
                  <a:pt x="5358384" y="4158869"/>
                  <a:pt x="4158869" y="5358384"/>
                  <a:pt x="2679192" y="5358384"/>
                </a:cubicBezTo>
                <a:cubicBezTo>
                  <a:pt x="1199515" y="5358384"/>
                  <a:pt x="0" y="4158869"/>
                  <a:pt x="0" y="2679192"/>
                </a:cubicBezTo>
                <a:cubicBezTo>
                  <a:pt x="0" y="1199515"/>
                  <a:pt x="1199515" y="0"/>
                  <a:pt x="2679192" y="0"/>
                </a:cubicBezTo>
                <a:close/>
              </a:path>
            </a:pathLst>
          </a:custGeom>
          <a:blipFill dpi="0" rotWithShape="1"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24D8FCC-5F89-BD9A-1A9F-45F99E8917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0387031-1FAB-58C5-4405-B9154D8D4EF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/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FC80B3-DCFA-D45D-AE8E-A26A743D9695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/>
          <a:p>
            <a:fld id="{1E524DE9-A152-4C31-ADCE-A986CED17DA5}" type="datetime4">
              <a:rPr lang="en-US" smtClean="0"/>
              <a:t>September 10,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35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940CC8-5401-3EF9-398C-2A2492181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2000" y="762000"/>
            <a:ext cx="10668000" cy="533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6142CE-648A-1FF7-D28A-1CDAA4821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610423" y="3960586"/>
            <a:ext cx="97115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746504"/>
            <a:ext cx="7616952" cy="188366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4288536"/>
            <a:ext cx="7616952" cy="10424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384EBF-3E88-4A0B-FB51-6F3F98FA7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351BD1-E526-ACBD-4244-F9E89D083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/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F249E0-8120-4E46-8D3C-FFDE09A5C3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/>
          <a:p>
            <a:fld id="{990C99E4-5640-4B3E-A97D-2F1D970847AA}" type="datetime4">
              <a:rPr lang="en-US" smtClean="0"/>
              <a:t>September 10,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090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F04DE9B-00A7-2020-4385-0B94AAD6A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758952"/>
            <a:ext cx="5477256" cy="11430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2258568"/>
            <a:ext cx="5330952" cy="3840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lnSpc>
                <a:spcPct val="13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3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3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3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30000"/>
              </a:lnSpc>
            </a:pPr>
            <a:r>
              <a:rPr lang="en-US"/>
              <a:t>Fifth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DB4AEC6-2EA4-A5BD-A76D-1C38CE894EC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638544" y="1115568"/>
            <a:ext cx="4626864" cy="4626864"/>
          </a:xfrm>
          <a:custGeom>
            <a:avLst/>
            <a:gdLst>
              <a:gd name="connsiteX0" fmla="*/ 2679192 w 5358384"/>
              <a:gd name="connsiteY0" fmla="*/ 0 h 5358384"/>
              <a:gd name="connsiteX1" fmla="*/ 5358384 w 5358384"/>
              <a:gd name="connsiteY1" fmla="*/ 2679192 h 5358384"/>
              <a:gd name="connsiteX2" fmla="*/ 2679192 w 5358384"/>
              <a:gd name="connsiteY2" fmla="*/ 5358384 h 5358384"/>
              <a:gd name="connsiteX3" fmla="*/ 0 w 5358384"/>
              <a:gd name="connsiteY3" fmla="*/ 2679192 h 5358384"/>
              <a:gd name="connsiteX4" fmla="*/ 2679192 w 5358384"/>
              <a:gd name="connsiteY4" fmla="*/ 0 h 5358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58384" h="5358384">
                <a:moveTo>
                  <a:pt x="2679192" y="0"/>
                </a:moveTo>
                <a:cubicBezTo>
                  <a:pt x="4158869" y="0"/>
                  <a:pt x="5358384" y="1199515"/>
                  <a:pt x="5358384" y="2679192"/>
                </a:cubicBezTo>
                <a:cubicBezTo>
                  <a:pt x="5358384" y="4158869"/>
                  <a:pt x="4158869" y="5358384"/>
                  <a:pt x="2679192" y="5358384"/>
                </a:cubicBezTo>
                <a:cubicBezTo>
                  <a:pt x="1199515" y="5358384"/>
                  <a:pt x="0" y="4158869"/>
                  <a:pt x="0" y="2679192"/>
                </a:cubicBezTo>
                <a:cubicBezTo>
                  <a:pt x="0" y="1199515"/>
                  <a:pt x="1199515" y="0"/>
                  <a:pt x="2679192" y="0"/>
                </a:cubicBezTo>
                <a:close/>
              </a:path>
            </a:pathLst>
          </a:custGeo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24D8FCC-5F89-BD9A-1A9F-45F99E8917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0387031-1FAB-58C5-4405-B9154D8D4EF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/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FC80B3-DCFA-D45D-AE8E-A26A743D9695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/>
          <a:p>
            <a:fld id="{C0AA3DF6-7586-4554-A0A7-5EA6F634DD80}" type="datetime4">
              <a:rPr lang="en-US" smtClean="0"/>
              <a:t>September 10,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5343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F04DE9B-00A7-2020-4385-0B94AAD6A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758952"/>
            <a:ext cx="10570464" cy="62179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DB4AEC6-2EA4-A5BD-A76D-1C38CE894EC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2648" y="1837944"/>
            <a:ext cx="4261104" cy="4261104"/>
          </a:xfrm>
          <a:custGeom>
            <a:avLst/>
            <a:gdLst>
              <a:gd name="connsiteX0" fmla="*/ 2679192 w 5358384"/>
              <a:gd name="connsiteY0" fmla="*/ 0 h 5358384"/>
              <a:gd name="connsiteX1" fmla="*/ 5358384 w 5358384"/>
              <a:gd name="connsiteY1" fmla="*/ 2679192 h 5358384"/>
              <a:gd name="connsiteX2" fmla="*/ 2679192 w 5358384"/>
              <a:gd name="connsiteY2" fmla="*/ 5358384 h 5358384"/>
              <a:gd name="connsiteX3" fmla="*/ 0 w 5358384"/>
              <a:gd name="connsiteY3" fmla="*/ 2679192 h 5358384"/>
              <a:gd name="connsiteX4" fmla="*/ 2679192 w 5358384"/>
              <a:gd name="connsiteY4" fmla="*/ 0 h 5358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58384" h="5358384">
                <a:moveTo>
                  <a:pt x="2679192" y="0"/>
                </a:moveTo>
                <a:cubicBezTo>
                  <a:pt x="4158869" y="0"/>
                  <a:pt x="5358384" y="1199515"/>
                  <a:pt x="5358384" y="2679192"/>
                </a:cubicBezTo>
                <a:cubicBezTo>
                  <a:pt x="5358384" y="4158869"/>
                  <a:pt x="4158869" y="5358384"/>
                  <a:pt x="2679192" y="5358384"/>
                </a:cubicBezTo>
                <a:cubicBezTo>
                  <a:pt x="1199515" y="5358384"/>
                  <a:pt x="0" y="4158869"/>
                  <a:pt x="0" y="2679192"/>
                </a:cubicBezTo>
                <a:cubicBezTo>
                  <a:pt x="0" y="1199515"/>
                  <a:pt x="1199515" y="0"/>
                  <a:pt x="2679192" y="0"/>
                </a:cubicBezTo>
                <a:close/>
              </a:path>
            </a:pathLst>
          </a:custGeo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42432" y="1755648"/>
            <a:ext cx="5376672" cy="4416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lnSpc>
                <a:spcPct val="13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3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3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3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30000"/>
              </a:lnSpc>
            </a:pPr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24D8FCC-5F89-BD9A-1A9F-45F99E8917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0387031-1FAB-58C5-4405-B9154D8D4EF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/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FC80B3-DCFA-D45D-AE8E-A26A743D9695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/>
          <a:p>
            <a:fld id="{3F678DD5-4A78-4915-8B2F-9F728F25EACB}" type="datetime4">
              <a:rPr lang="en-US" smtClean="0"/>
              <a:t>September 10,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4149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758952"/>
            <a:ext cx="4736592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2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2258568"/>
            <a:ext cx="4754880" cy="3840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lnSpc>
                <a:spcPct val="13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3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3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3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30000"/>
              </a:lnSpc>
            </a:pPr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7425CE9-1989-E4AC-20C4-20216538CD6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83808" y="0"/>
            <a:ext cx="6108192" cy="6857999"/>
          </a:xfrm>
          <a:prstGeom prst="rect">
            <a:avLst/>
          </a:prstGeo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24D8FCC-5F89-BD9A-1A9F-45F99E8917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r"/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0387031-1FAB-58C5-4405-B9154D8D4EF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FC80B3-DCFA-D45D-AE8E-A26A743D9695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296D8935-F81E-4ACE-9357-FFBB85497D10}" type="datetime4">
              <a:rPr lang="en-US" smtClean="0"/>
              <a:t>September 10,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3423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E0D260-A526-F079-44B3-C9B03816F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9582" y="758952"/>
            <a:ext cx="384213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7425CE9-1989-E4AC-20C4-20216538CD6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" y="0"/>
            <a:ext cx="6835155" cy="6857999"/>
          </a:xfrm>
          <a:prstGeom prst="rect">
            <a:avLst/>
          </a:prstGeo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69582" y="2258568"/>
            <a:ext cx="3700397" cy="3840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lnSpc>
                <a:spcPct val="13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3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3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3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30000"/>
              </a:lnSpc>
            </a:pPr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24D8FCC-5F89-BD9A-1A9F-45F99E8917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algn="r"/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0387031-1FAB-58C5-4405-B9154D8D4EF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FC80B3-DCFA-D45D-AE8E-A26A743D9695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9032EC0-3635-4E84-9DBA-120CF3291268}" type="datetime4">
              <a:rPr lang="en-US" smtClean="0"/>
              <a:t>September 10,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828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758952"/>
            <a:ext cx="370497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2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9" y="2258568"/>
            <a:ext cx="3704970" cy="3840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lnSpc>
                <a:spcPct val="13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3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3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3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30000"/>
              </a:lnSpc>
            </a:pPr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7425CE9-1989-E4AC-20C4-20216538CD6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69897" y="758952"/>
            <a:ext cx="6360104" cy="5330952"/>
          </a:xfrm>
          <a:prstGeom prst="rect">
            <a:avLst/>
          </a:prstGeo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24D8FCC-5F89-BD9A-1A9F-45F99E8917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algn="r"/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0387031-1FAB-58C5-4405-B9154D8D4EF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FC80B3-DCFA-D45D-AE8E-A26A743D9695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AE086B11-F8F7-41A1-8100-A1B2A659A8BB}" type="datetime4">
              <a:rPr lang="en-US" smtClean="0"/>
              <a:t>September 10,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7673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3619" y="1078992"/>
            <a:ext cx="2898648" cy="19476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2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1A58A98-8307-74B9-8466-17F65EA798A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7810394" cy="6858000"/>
          </a:xfrm>
          <a:prstGeom prst="rect">
            <a:avLst/>
          </a:prstGeo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73619" y="3099816"/>
            <a:ext cx="2898648" cy="2953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dirty="0"/>
            </a:lvl1pPr>
            <a:lvl2pPr marL="228600" indent="0">
              <a:buNone/>
              <a:defRPr lang="en-US" sz="1400" dirty="0"/>
            </a:lvl2pPr>
            <a:lvl3pPr marL="457200" indent="0">
              <a:buNone/>
              <a:defRPr lang="en-US" sz="1200" dirty="0"/>
            </a:lvl3pPr>
            <a:lvl4pPr marL="685800" indent="0">
              <a:buNone/>
              <a:defRPr lang="en-US" sz="1100" dirty="0"/>
            </a:lvl4pPr>
            <a:lvl5pPr marL="914400" indent="0">
              <a:buNone/>
              <a:defRPr lang="en-US" sz="1050" dirty="0"/>
            </a:lvl5pPr>
          </a:lstStyle>
          <a:p>
            <a:pPr lvl="0">
              <a:lnSpc>
                <a:spcPct val="13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3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3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3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30000"/>
              </a:lnSpc>
            </a:pPr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488F9E5-3D9D-C4E8-DF44-34F555905C9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7F38DE2-1429-FE2C-93AA-9AB9D9950E2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/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FAB3D1-987F-D6AE-2703-22238530CE39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/>
          <a:p>
            <a:fld id="{3141F61D-9B6F-4991-8217-155448F8718E}" type="datetime4">
              <a:rPr lang="en-US" smtClean="0"/>
              <a:t>September 10,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342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910328"/>
            <a:ext cx="3621024" cy="13863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lang="en-US" sz="2400" dirty="0"/>
            </a:lvl1pPr>
          </a:lstStyle>
          <a:p>
            <a:pPr lvl="0">
              <a:lnSpc>
                <a:spcPct val="12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9DAB963-58B8-E061-879B-826ED90F4AD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40664" y="0"/>
            <a:ext cx="10680192" cy="4562856"/>
          </a:xfrm>
          <a:prstGeom prst="rect">
            <a:avLst/>
          </a:prstGeo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56048" y="4910328"/>
            <a:ext cx="6473952" cy="14996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dirty="0"/>
            </a:lvl1pPr>
            <a:lvl2pPr marL="228600" indent="0">
              <a:buNone/>
              <a:defRPr lang="en-US" sz="1400" dirty="0"/>
            </a:lvl2pPr>
            <a:lvl3pPr marL="457200" indent="0">
              <a:buNone/>
              <a:defRPr lang="en-US" sz="1200" dirty="0"/>
            </a:lvl3pPr>
            <a:lvl4pPr marL="685800" indent="0">
              <a:buNone/>
              <a:defRPr lang="en-US" sz="1100" dirty="0"/>
            </a:lvl4pPr>
            <a:lvl5pPr marL="914400" indent="0">
              <a:buNone/>
              <a:defRPr lang="en-US" sz="1050" dirty="0"/>
            </a:lvl5pPr>
          </a:lstStyle>
          <a:p>
            <a:pPr lvl="0">
              <a:lnSpc>
                <a:spcPct val="13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3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3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3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30000"/>
              </a:lnSpc>
            </a:pPr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90BDC3-84FA-EB76-95E5-B0B30F2D695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928215-E177-7864-608E-E316FDF22E3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/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3E53CA-A1D0-15C5-B9BF-4F653C8DE88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/>
          <a:p>
            <a:fld id="{F9A12704-D1A4-47EE-A678-E3D89F2457B6}" type="datetime4">
              <a:rPr lang="en-US" smtClean="0"/>
              <a:t>September 10,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0513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F04DE9B-00A7-2020-4385-0B94AAD6A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57200"/>
            <a:ext cx="10277856" cy="92354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7C02181-FA39-ABBD-5759-8846E0FE79F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2648" y="1892808"/>
            <a:ext cx="3054096" cy="4206240"/>
          </a:xfrm>
          <a:prstGeom prst="rect">
            <a:avLst/>
          </a:prstGeo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87952" y="1755648"/>
            <a:ext cx="7159752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lnSpc>
                <a:spcPct val="13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3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3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3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30000"/>
              </a:lnSpc>
            </a:pPr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24D8FCC-5F89-BD9A-1A9F-45F99E8917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0387031-1FAB-58C5-4405-B9154D8D4EF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/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FC80B3-DCFA-D45D-AE8E-A26A743D9695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/>
          <a:p>
            <a:fld id="{70153AA3-4A38-4943-836A-2819A5E5EE8A}" type="datetime4">
              <a:rPr lang="en-US" smtClean="0"/>
              <a:t>September 10,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2284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995928"/>
            <a:ext cx="3456432" cy="19202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26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12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DB4AEC6-2EA4-A5BD-A76D-1C38CE894EC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60120" y="960120"/>
            <a:ext cx="2752344" cy="2752344"/>
          </a:xfrm>
          <a:custGeom>
            <a:avLst/>
            <a:gdLst>
              <a:gd name="connsiteX0" fmla="*/ 2679192 w 5358384"/>
              <a:gd name="connsiteY0" fmla="*/ 0 h 5358384"/>
              <a:gd name="connsiteX1" fmla="*/ 5358384 w 5358384"/>
              <a:gd name="connsiteY1" fmla="*/ 2679192 h 5358384"/>
              <a:gd name="connsiteX2" fmla="*/ 2679192 w 5358384"/>
              <a:gd name="connsiteY2" fmla="*/ 5358384 h 5358384"/>
              <a:gd name="connsiteX3" fmla="*/ 0 w 5358384"/>
              <a:gd name="connsiteY3" fmla="*/ 2679192 h 5358384"/>
              <a:gd name="connsiteX4" fmla="*/ 2679192 w 5358384"/>
              <a:gd name="connsiteY4" fmla="*/ 0 h 5358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58384" h="5358384">
                <a:moveTo>
                  <a:pt x="2679192" y="0"/>
                </a:moveTo>
                <a:cubicBezTo>
                  <a:pt x="4158869" y="0"/>
                  <a:pt x="5358384" y="1199515"/>
                  <a:pt x="5358384" y="2679192"/>
                </a:cubicBezTo>
                <a:cubicBezTo>
                  <a:pt x="5358384" y="4158869"/>
                  <a:pt x="4158869" y="5358384"/>
                  <a:pt x="2679192" y="5358384"/>
                </a:cubicBezTo>
                <a:cubicBezTo>
                  <a:pt x="1199515" y="5358384"/>
                  <a:pt x="0" y="4158869"/>
                  <a:pt x="0" y="2679192"/>
                </a:cubicBezTo>
                <a:cubicBezTo>
                  <a:pt x="0" y="1199515"/>
                  <a:pt x="1199515" y="0"/>
                  <a:pt x="2679192" y="0"/>
                </a:cubicBezTo>
                <a:close/>
              </a:path>
            </a:pathLst>
          </a:custGeo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82312" y="758952"/>
            <a:ext cx="6382512" cy="5330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lnSpc>
                <a:spcPct val="13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3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3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3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30000"/>
              </a:lnSpc>
            </a:pPr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24D8FCC-5F89-BD9A-1A9F-45F99E8917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0387031-1FAB-58C5-4405-B9154D8D4EF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FC80B3-DCFA-D45D-AE8E-A26A743D9695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EA17BE6-69A3-4517-A7DD-30A057B4C187}" type="datetime4">
              <a:rPr lang="en-US" smtClean="0"/>
              <a:t>September 10,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828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19477"/>
            <a:ext cx="4617720" cy="11978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28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12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DB4AEC6-2EA4-A5BD-A76D-1C38CE894EC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0976" y="2148840"/>
            <a:ext cx="3877056" cy="3877056"/>
          </a:xfrm>
          <a:custGeom>
            <a:avLst/>
            <a:gdLst>
              <a:gd name="connsiteX0" fmla="*/ 2679192 w 5358384"/>
              <a:gd name="connsiteY0" fmla="*/ 0 h 5358384"/>
              <a:gd name="connsiteX1" fmla="*/ 5358384 w 5358384"/>
              <a:gd name="connsiteY1" fmla="*/ 2679192 h 5358384"/>
              <a:gd name="connsiteX2" fmla="*/ 2679192 w 5358384"/>
              <a:gd name="connsiteY2" fmla="*/ 5358384 h 5358384"/>
              <a:gd name="connsiteX3" fmla="*/ 0 w 5358384"/>
              <a:gd name="connsiteY3" fmla="*/ 2679192 h 5358384"/>
              <a:gd name="connsiteX4" fmla="*/ 2679192 w 5358384"/>
              <a:gd name="connsiteY4" fmla="*/ 0 h 5358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58384" h="5358384">
                <a:moveTo>
                  <a:pt x="2679192" y="0"/>
                </a:moveTo>
                <a:cubicBezTo>
                  <a:pt x="4158869" y="0"/>
                  <a:pt x="5358384" y="1199515"/>
                  <a:pt x="5358384" y="2679192"/>
                </a:cubicBezTo>
                <a:cubicBezTo>
                  <a:pt x="5358384" y="4158869"/>
                  <a:pt x="4158869" y="5358384"/>
                  <a:pt x="2679192" y="5358384"/>
                </a:cubicBezTo>
                <a:cubicBezTo>
                  <a:pt x="1199515" y="5358384"/>
                  <a:pt x="0" y="4158869"/>
                  <a:pt x="0" y="2679192"/>
                </a:cubicBezTo>
                <a:cubicBezTo>
                  <a:pt x="0" y="1199515"/>
                  <a:pt x="1199515" y="0"/>
                  <a:pt x="2679192" y="0"/>
                </a:cubicBezTo>
                <a:close/>
              </a:path>
            </a:pathLst>
          </a:custGeo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843016" y="950976"/>
            <a:ext cx="5586984" cy="5330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lnSpc>
                <a:spcPct val="13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3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3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3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30000"/>
              </a:lnSpc>
            </a:pPr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24D8FCC-5F89-BD9A-1A9F-45F99E8917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0387031-1FAB-58C5-4405-B9154D8D4EF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FC80B3-DCFA-D45D-AE8E-A26A743D9695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2AB56CD-0412-499D-B7C9-AB2AAC92AE15}" type="datetime4">
              <a:rPr lang="en-US" smtClean="0"/>
              <a:t>September 10,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029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940CC8-5401-3EF9-398C-2A2492181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2000" y="762000"/>
            <a:ext cx="10668000" cy="533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3313" y="1231637"/>
            <a:ext cx="6137453" cy="269845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2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3315" y="5010911"/>
            <a:ext cx="6137452" cy="81930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3037B3-8974-2599-9C16-662BA5948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459441" y="4804589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728580C-8778-854F-6D1B-9AF8BF5B2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Sample Footer Text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3ECBF32-23F4-84AC-A92D-D9821052A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ABA7367A-7087-E045-A8D9-1DB09D3DE1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A0788F-C47A-4688-AAC9-8212EC625843}" type="datetime4">
              <a:rPr lang="en-US" smtClean="0"/>
              <a:t>September 10,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652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832104"/>
            <a:ext cx="3026664" cy="19751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lang="en-US"/>
            </a:lvl1pPr>
          </a:lstStyle>
          <a:p>
            <a:pPr lvl="0">
              <a:lnSpc>
                <a:spcPct val="12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62DDFA9-B759-66BE-7432-9BA3B78BA11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9808" y="3127248"/>
            <a:ext cx="2752344" cy="2971800"/>
          </a:xfrm>
          <a:prstGeom prst="rect">
            <a:avLst/>
          </a:prstGeo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87952" y="832104"/>
            <a:ext cx="7159752" cy="5266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lnSpc>
                <a:spcPct val="13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3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3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3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30000"/>
              </a:lnSpc>
            </a:pPr>
            <a:r>
              <a:rPr lang="en-US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132C641-BBC6-FDF1-6E07-A4ECB6F4E07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r"/>
            <a:r>
              <a:rPr lang="en-US"/>
              <a:t>Sample Footer Text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269CA60-CDC8-6DFB-019E-C9EAC0FF936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ctr"/>
            <a:fld id="{8D252C1B-CBF0-4A4D-8F57-7FB989103249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A71B670-6276-528F-4109-EE99F8B6D50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1A9647B-C464-4C42-94AF-33C5B2DD47F7}" type="datetime4">
              <a:rPr lang="en-US" smtClean="0"/>
              <a:t>September 10,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74501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484" y="552299"/>
            <a:ext cx="10543032" cy="41148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20000"/>
              </a:lnSpc>
              <a:defRPr sz="23200">
                <a:solidFill>
                  <a:schemeClr val="bg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33244" y="4824374"/>
            <a:ext cx="7525512" cy="15453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2800">
                <a:solidFill>
                  <a:schemeClr val="bg1"/>
                </a:solidFill>
              </a:defRPr>
            </a:lvl1pPr>
            <a:lvl2pPr marL="228600" indent="0" algn="ctr">
              <a:lnSpc>
                <a:spcPct val="130000"/>
              </a:lnSpc>
              <a:buNone/>
              <a:defRPr sz="2400">
                <a:solidFill>
                  <a:schemeClr val="bg1"/>
                </a:solidFill>
              </a:defRPr>
            </a:lvl2pPr>
            <a:lvl3pPr marL="457200" indent="0" algn="ctr">
              <a:lnSpc>
                <a:spcPct val="130000"/>
              </a:lnSpc>
              <a:buNone/>
              <a:defRPr sz="2000">
                <a:solidFill>
                  <a:schemeClr val="bg1"/>
                </a:solidFill>
              </a:defRPr>
            </a:lvl3pPr>
            <a:lvl4pPr marL="685800" indent="0" algn="ctr">
              <a:lnSpc>
                <a:spcPct val="130000"/>
              </a:lnSpc>
              <a:buNone/>
              <a:defRPr sz="1800">
                <a:solidFill>
                  <a:schemeClr val="bg1"/>
                </a:solidFill>
              </a:defRPr>
            </a:lvl4pPr>
            <a:lvl5pPr marL="914400" indent="0" algn="ctr">
              <a:lnSpc>
                <a:spcPct val="130000"/>
              </a:lnSpc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3A61EC-7FBA-4A9E-9442-8C179449C2C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7FCA03-0EA5-26E8-F7C9-22AD8F298A4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252C1B-CBF0-4A4D-8F57-7FB9891032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237A3-2F09-B8A5-B137-C37686B24A0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21A9E56-5432-4BBA-932A-7E3894D85703}" type="datetime4">
              <a:rPr lang="en-US" smtClean="0"/>
              <a:pPr/>
              <a:t>September 10,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42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7B0096CA-75D7-CA25-573B-355156CF4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9587" y="753291"/>
            <a:ext cx="5356272" cy="53562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5840" y="1399032"/>
            <a:ext cx="5029200" cy="38862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165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132321" y="1481328"/>
            <a:ext cx="3977640" cy="38862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800">
                <a:solidFill>
                  <a:schemeClr val="bg1"/>
                </a:solidFill>
              </a:defRPr>
            </a:lvl1pPr>
            <a:lvl2pPr marL="228600" indent="0" algn="ctr">
              <a:lnSpc>
                <a:spcPct val="120000"/>
              </a:lnSpc>
              <a:buNone/>
              <a:defRPr sz="2400">
                <a:solidFill>
                  <a:schemeClr val="bg1"/>
                </a:solidFill>
              </a:defRPr>
            </a:lvl2pPr>
            <a:lvl3pPr marL="457200" indent="0" algn="ctr">
              <a:lnSpc>
                <a:spcPct val="120000"/>
              </a:lnSpc>
              <a:buNone/>
              <a:defRPr sz="2000">
                <a:solidFill>
                  <a:schemeClr val="bg1"/>
                </a:solidFill>
              </a:defRPr>
            </a:lvl3pPr>
            <a:lvl4pPr marL="685800" indent="0" algn="ctr">
              <a:lnSpc>
                <a:spcPct val="120000"/>
              </a:lnSpc>
              <a:buNone/>
              <a:defRPr sz="1800">
                <a:solidFill>
                  <a:schemeClr val="bg1"/>
                </a:solidFill>
              </a:defRPr>
            </a:lvl4pPr>
            <a:lvl5pPr marL="914400" indent="0" algn="ctr">
              <a:lnSpc>
                <a:spcPct val="120000"/>
              </a:lnSpc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D2E6B6-CCB6-19E2-A69D-C764AA1EC3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2A74F3A-BE47-0CC8-D1E7-D40F9DDE669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252C1B-CBF0-4A4D-8F57-7FB9891032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0ED7D16-DAA8-49C0-BE4C-4EC3B6D1CAC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83F280-2EB0-4207-82F1-32148C5EE73C}" type="datetime4">
              <a:rPr lang="en-US" smtClean="0"/>
              <a:pPr/>
              <a:t>September 10,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959" y="603504"/>
            <a:ext cx="10718602" cy="420624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390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9957" y="5155385"/>
            <a:ext cx="6931152" cy="13533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20000"/>
              </a:lnSpc>
              <a:buNone/>
              <a:defRPr sz="2800">
                <a:solidFill>
                  <a:schemeClr val="tx1"/>
                </a:solidFill>
              </a:defRPr>
            </a:lvl1pPr>
            <a:lvl2pPr marL="228600" indent="0" algn="l">
              <a:lnSpc>
                <a:spcPct val="120000"/>
              </a:lnSpc>
              <a:buNone/>
              <a:defRPr sz="2400">
                <a:solidFill>
                  <a:schemeClr val="tx1"/>
                </a:solidFill>
              </a:defRPr>
            </a:lvl2pPr>
            <a:lvl3pPr marL="457200" indent="0" algn="l">
              <a:lnSpc>
                <a:spcPct val="120000"/>
              </a:lnSpc>
              <a:buNone/>
              <a:defRPr sz="2000">
                <a:solidFill>
                  <a:schemeClr val="tx1"/>
                </a:solidFill>
              </a:defRPr>
            </a:lvl3pPr>
            <a:lvl4pPr marL="685800" indent="0" algn="l">
              <a:lnSpc>
                <a:spcPct val="120000"/>
              </a:lnSpc>
              <a:buNone/>
              <a:defRPr sz="1800">
                <a:solidFill>
                  <a:schemeClr val="tx1"/>
                </a:solidFill>
              </a:defRPr>
            </a:lvl4pPr>
            <a:lvl5pPr marL="914400" indent="0" algn="l">
              <a:lnSpc>
                <a:spcPct val="120000"/>
              </a:lnSpc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ED1247-19CB-941A-555D-BFD7877EEDF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6675B0-35FF-8058-9035-92E75857825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8D252C1B-CBF0-4A4D-8F57-7FB989103249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3D79712-39C8-4014-C5C0-7E12BC6E3BB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6418C53-827A-443E-BB57-B185D3D183F7}" type="datetime4">
              <a:rPr lang="en-US" smtClean="0"/>
              <a:t>September 10,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89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823960" cy="5605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6600" b="1">
                <a:latin typeface="+mj-lt"/>
              </a:defRPr>
            </a:lvl1pPr>
            <a:lvl2pPr marL="228600" indent="0">
              <a:lnSpc>
                <a:spcPct val="100000"/>
              </a:lnSpc>
              <a:buNone/>
              <a:defRPr sz="6000" b="1">
                <a:latin typeface="+mj-lt"/>
              </a:defRPr>
            </a:lvl2pPr>
            <a:lvl3pPr marL="457200" indent="0">
              <a:lnSpc>
                <a:spcPct val="100000"/>
              </a:lnSpc>
              <a:buNone/>
              <a:defRPr sz="5400" b="1">
                <a:latin typeface="+mj-lt"/>
              </a:defRPr>
            </a:lvl3pPr>
            <a:lvl4pPr marL="685800" indent="0">
              <a:lnSpc>
                <a:spcPct val="100000"/>
              </a:lnSpc>
              <a:buNone/>
              <a:defRPr sz="4800" b="1">
                <a:latin typeface="+mj-lt"/>
              </a:defRPr>
            </a:lvl4pPr>
            <a:lvl5pPr marL="914400" indent="0">
              <a:lnSpc>
                <a:spcPct val="100000"/>
              </a:lnSpc>
              <a:buNone/>
              <a:defRPr sz="4400" b="1">
                <a:latin typeface="+mj-lt"/>
              </a:defRPr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38DD6E-BA45-325F-FC98-6AB079993A2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561359-17E3-A6CE-455E-CE886396C40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8D252C1B-CBF0-4A4D-8F57-7FB989103249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B755257-CD66-9127-946E-3A75867E9B5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7DEC2F4-E8D2-4DB7-837F-84F095865B45}" type="datetime4">
              <a:rPr lang="en-US" smtClean="0"/>
              <a:t>September 10,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22574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52DDDF4-404D-D47E-DF36-45AD969EF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2000" y="762000"/>
            <a:ext cx="10668000" cy="533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45996" y="1243585"/>
            <a:ext cx="9363456" cy="43525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+mj-lt"/>
              </a:defRPr>
            </a:lvl1pPr>
            <a:lvl2pPr marL="228600" indent="0">
              <a:lnSpc>
                <a:spcPct val="100000"/>
              </a:lnSpc>
              <a:buNone/>
              <a:defRPr sz="4800" b="1">
                <a:solidFill>
                  <a:schemeClr val="bg1"/>
                </a:solidFill>
                <a:latin typeface="+mj-lt"/>
              </a:defRPr>
            </a:lvl2pPr>
            <a:lvl3pPr marL="457200" indent="0">
              <a:lnSpc>
                <a:spcPct val="100000"/>
              </a:lnSpc>
              <a:buNone/>
              <a:defRPr sz="4400" b="1">
                <a:solidFill>
                  <a:schemeClr val="bg1"/>
                </a:solidFill>
                <a:latin typeface="+mj-lt"/>
              </a:defRPr>
            </a:lvl3pPr>
            <a:lvl4pPr marL="685800" indent="0">
              <a:lnSpc>
                <a:spcPct val="100000"/>
              </a:lnSpc>
              <a:buNone/>
              <a:defRPr sz="4000" b="1">
                <a:solidFill>
                  <a:schemeClr val="bg1"/>
                </a:solidFill>
                <a:latin typeface="+mj-lt"/>
              </a:defRPr>
            </a:lvl4pPr>
            <a:lvl5pPr marL="914400" indent="0">
              <a:lnSpc>
                <a:spcPct val="100000"/>
              </a:lnSpc>
              <a:buNone/>
              <a:defRPr sz="3600" b="1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BF4B512-F99C-D9B7-72D2-817D72EBA2D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3845CAD-AC7C-64D8-6E51-EE79214F6F8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8D252C1B-CBF0-4A4D-8F57-7FB989103249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0EBA60-CA19-124A-5E9C-A6B0920F6C6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91F6430-FBBC-4753-9696-7B6AFCBE2C44}" type="datetime4">
              <a:rPr lang="en-US" smtClean="0"/>
              <a:t>September 10,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538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37E67D-6FAD-0A99-C787-882ED71E2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2000" y="762000"/>
            <a:ext cx="10668000" cy="533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678305" y="1725930"/>
            <a:ext cx="8835390" cy="34061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800" b="1" cap="all" spc="400" baseline="0">
                <a:solidFill>
                  <a:schemeClr val="bg1"/>
                </a:solidFill>
                <a:latin typeface="+mj-lt"/>
              </a:defRPr>
            </a:lvl1pPr>
            <a:lvl2pPr marL="228600" indent="0" algn="ctr">
              <a:lnSpc>
                <a:spcPct val="120000"/>
              </a:lnSpc>
              <a:buNone/>
              <a:defRPr sz="2400" b="1" cap="all" spc="400" baseline="0">
                <a:solidFill>
                  <a:schemeClr val="bg1"/>
                </a:solidFill>
                <a:latin typeface="+mj-lt"/>
              </a:defRPr>
            </a:lvl2pPr>
            <a:lvl3pPr marL="457200" indent="0" algn="ctr">
              <a:lnSpc>
                <a:spcPct val="120000"/>
              </a:lnSpc>
              <a:buNone/>
              <a:defRPr sz="2000" b="1" cap="all" spc="400" baseline="0">
                <a:solidFill>
                  <a:schemeClr val="bg1"/>
                </a:solidFill>
                <a:latin typeface="+mj-lt"/>
              </a:defRPr>
            </a:lvl3pPr>
            <a:lvl4pPr marL="685800" indent="0" algn="ctr">
              <a:lnSpc>
                <a:spcPct val="120000"/>
              </a:lnSpc>
              <a:buNone/>
              <a:defRPr sz="1800" b="1" cap="all" spc="400" baseline="0">
                <a:solidFill>
                  <a:schemeClr val="bg1"/>
                </a:solidFill>
                <a:latin typeface="+mj-lt"/>
              </a:defRPr>
            </a:lvl4pPr>
            <a:lvl5pPr marL="914400" indent="0" algn="ctr">
              <a:lnSpc>
                <a:spcPct val="120000"/>
              </a:lnSpc>
              <a:buNone/>
              <a:defRPr sz="1600" b="1" cap="all" spc="400" baseline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E137C-5ECC-1E5D-1B32-66980AF57C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9DE64-06FD-C076-B922-72AA597784C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8D252C1B-CBF0-4A4D-8F57-7FB989103249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56F58-A38D-4FF6-B9F8-7CB586DD10D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91F6430-FBBC-4753-9696-7B6AFCBE2C44}" type="datetime4">
              <a:rPr lang="en-US" smtClean="0"/>
              <a:t>September 10,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3575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146922C-B449-F6B9-ADBA-E2C367CDC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2000" y="762000"/>
            <a:ext cx="10668000" cy="533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DFD8E85-05F5-BAC6-422E-E268C4862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576430" y="4874984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9304" y="1344168"/>
            <a:ext cx="9070848" cy="32095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19456" indent="-219456" algn="l">
              <a:lnSpc>
                <a:spcPct val="12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184" y="5148072"/>
            <a:ext cx="9198864" cy="5943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AC9610-E7A0-F082-C265-8307A79F1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70228-70F6-14E2-BAE4-57263D060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D252C1B-CBF0-4A4D-8F57-7FB9891032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6C0DA-BDEA-BCA8-48B7-4FAE9B501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861B11-817A-478B-9F27-B7D56C03E9A1}" type="datetime4">
              <a:rPr lang="en-US" smtClean="0"/>
              <a:pPr/>
              <a:t>September 10,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412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8016" y="1371295"/>
            <a:ext cx="9643263" cy="4061460"/>
          </a:xfrm>
          <a:prstGeom prst="rect">
            <a:avLst/>
          </a:prstGeom>
        </p:spPr>
        <p:txBody>
          <a:bodyPr anchor="b">
            <a:normAutofit/>
          </a:bodyPr>
          <a:lstStyle>
            <a:lvl1pPr marL="237744" indent="-237744" algn="l">
              <a:lnSpc>
                <a:spcPct val="12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7828" y="5509260"/>
            <a:ext cx="9403451" cy="75986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AC9610-E7A0-F082-C265-8307A79F1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70228-70F6-14E2-BAE4-57263D060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6C0DA-BDEA-BCA8-48B7-4FAE9B501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7415D-AD92-413A-BBF9-193857B34DAC}" type="datetime4">
              <a:rPr lang="en-US" smtClean="0"/>
              <a:t>September 10,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942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A9BE37-C8D5-7C3D-5E7A-7D47F9A5D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610423" y="4905775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85850" y="1040131"/>
            <a:ext cx="8820301" cy="350903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43380" y="5225814"/>
            <a:ext cx="8105240" cy="104338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 b="1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CEF408-F86C-A1CC-03B6-4211B666A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A1D0C5-9C94-4C68-AA5E-1C1F692A1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D252C1B-CBF0-4A4D-8F57-7FB989103249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50B983-0D8E-626D-6E29-14A18FA2D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0474E-E50C-4D0B-A819-76B332536B63}" type="datetime4">
              <a:rPr lang="en-US" smtClean="0"/>
              <a:t>September 10,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912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9752AE3-E97E-6381-3066-90B73D6C2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2000" y="762003"/>
            <a:ext cx="10667999" cy="53339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1FC1D47-D22E-C8B6-52EE-977FA326B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550741" y="4572000"/>
            <a:ext cx="97115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C20D13D9-271B-1B45-E2B5-49ADC53F7EFB}"/>
              </a:ext>
            </a:extLst>
          </p:cNvPr>
          <p:cNvSpPr/>
          <p:nvPr/>
        </p:nvSpPr>
        <p:spPr>
          <a:xfrm>
            <a:off x="6590056" y="1283542"/>
            <a:ext cx="4306824" cy="43068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5999" y="1235176"/>
            <a:ext cx="4672584" cy="284122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5999" y="4983480"/>
            <a:ext cx="4672584" cy="7863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FBACAA98-741E-5E01-790D-22D994E62D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1777" y="1264436"/>
            <a:ext cx="4329128" cy="4329128"/>
          </a:xfrm>
          <a:custGeom>
            <a:avLst/>
            <a:gdLst>
              <a:gd name="connsiteX0" fmla="*/ 2164564 w 4329128"/>
              <a:gd name="connsiteY0" fmla="*/ 0 h 4329128"/>
              <a:gd name="connsiteX1" fmla="*/ 4329128 w 4329128"/>
              <a:gd name="connsiteY1" fmla="*/ 2164564 h 4329128"/>
              <a:gd name="connsiteX2" fmla="*/ 2164564 w 4329128"/>
              <a:gd name="connsiteY2" fmla="*/ 4329128 h 4329128"/>
              <a:gd name="connsiteX3" fmla="*/ 0 w 4329128"/>
              <a:gd name="connsiteY3" fmla="*/ 2164564 h 4329128"/>
              <a:gd name="connsiteX4" fmla="*/ 2164564 w 4329128"/>
              <a:gd name="connsiteY4" fmla="*/ 0 h 432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9128" h="4329128">
                <a:moveTo>
                  <a:pt x="2164564" y="0"/>
                </a:moveTo>
                <a:cubicBezTo>
                  <a:pt x="3360020" y="0"/>
                  <a:pt x="4329128" y="969108"/>
                  <a:pt x="4329128" y="2164564"/>
                </a:cubicBezTo>
                <a:cubicBezTo>
                  <a:pt x="4329128" y="3360020"/>
                  <a:pt x="3360020" y="4329128"/>
                  <a:pt x="2164564" y="4329128"/>
                </a:cubicBezTo>
                <a:cubicBezTo>
                  <a:pt x="969108" y="4329128"/>
                  <a:pt x="0" y="3360020"/>
                  <a:pt x="0" y="2164564"/>
                </a:cubicBezTo>
                <a:cubicBezTo>
                  <a:pt x="0" y="969108"/>
                  <a:pt x="969108" y="0"/>
                  <a:pt x="2164564" y="0"/>
                </a:cubicBezTo>
                <a:close/>
              </a:path>
            </a:pathLst>
          </a:custGeom>
          <a:blipFill dpi="0" rotWithShape="1"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8C939-7FAD-347B-1591-43D9B323152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AACDE-68BE-0B6C-22AE-1B3B232E296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algn="ctr"/>
            <a:fld id="{8D252C1B-CBF0-4A4D-8F57-7FB989103249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D31B72-8374-965C-518F-8B0878FD79D0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05861B11-817A-478B-9F27-B7D56C03E9A1}" type="datetime4">
              <a:rPr lang="en-US" smtClean="0"/>
              <a:t>September 10,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367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CC37573-F5E7-3B70-12CF-C28516681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2000" y="762000"/>
            <a:ext cx="10668000" cy="533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A9BE37-C8D5-7C3D-5E7A-7D47F9A5D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610423" y="4905775"/>
            <a:ext cx="97115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85850" y="1337309"/>
            <a:ext cx="8820301" cy="310896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43380" y="5225814"/>
            <a:ext cx="8105240" cy="59205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800" b="1" cap="all" spc="3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CEF408-F86C-A1CC-03B6-4211B666A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A1D0C5-9C94-4C68-AA5E-1C1F692A1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D252C1B-CBF0-4A4D-8F57-7FB989103249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50B983-0D8E-626D-6E29-14A18FA2D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0474E-E50C-4D0B-A819-76B332536B63}" type="datetime4">
              <a:rPr lang="en-US" smtClean="0"/>
              <a:t>September 10,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2063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29768"/>
            <a:ext cx="10817352" cy="9584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lnSpc>
                <a:spcPct val="120000"/>
              </a:lnSpc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7BFCD9-16A4-5745-7BB3-7836095FF1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648" y="2020825"/>
            <a:ext cx="5029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lnSpc>
                <a:spcPct val="13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3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3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3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30000"/>
              </a:lnSpc>
            </a:pPr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0EDC57-7D17-D4C8-5C60-A44A480EA9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800" y="2020824"/>
            <a:ext cx="5029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lnSpc>
                <a:spcPct val="13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3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3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3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30000"/>
              </a:lnSpc>
            </a:pPr>
            <a:r>
              <a:rPr lang="en-US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34EBE88-C826-A0CB-2F99-4593AD93101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Sample Footer Text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ABF7200-8BFC-1209-D217-A05B147C736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ctr"/>
            <a:fld id="{8D252C1B-CBF0-4A4D-8F57-7FB989103249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1910647-79B7-6086-34D9-EBD4D6E4C95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7B77741-45FC-4222-874D-9A051E494613}" type="datetime4">
              <a:rPr lang="en-US" smtClean="0"/>
              <a:t>September 10,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28109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518219-E186-2E63-46B3-4C1D3A822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29768"/>
            <a:ext cx="10817352" cy="96012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025333"/>
            <a:ext cx="5029200" cy="55983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0" cap="all" spc="3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5BB1DC-4DAA-D220-25A9-5752C158FD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648" y="2665477"/>
            <a:ext cx="5029200" cy="3698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lnSpc>
                <a:spcPct val="13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3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3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3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30000"/>
              </a:lnSpc>
            </a:pPr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2512" y="2025333"/>
            <a:ext cx="5029200" cy="55983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0" cap="all" spc="3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AB67A04-5E8D-18C5-D47A-A5B5CFE56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665477"/>
            <a:ext cx="5029200" cy="3698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lnSpc>
                <a:spcPct val="13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3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3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3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30000"/>
              </a:lnSpc>
            </a:pPr>
            <a:r>
              <a:rPr lang="en-US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D28A929-F039-96E6-B29C-717106871CB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Sample Footer Text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66D40EC-432B-24BD-14A2-EA02DE69B66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ctr"/>
            <a:fld id="{8D252C1B-CBF0-4A4D-8F57-7FB989103249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405654AF-A639-3FB5-E967-011B97C87C6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334C91E-202E-4F31-89CE-0789502AC959}" type="datetime4">
              <a:rPr lang="en-US" smtClean="0"/>
              <a:t>September 10,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3606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29768"/>
            <a:ext cx="10817352" cy="96012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B4DD502-5BE6-822B-DB91-B6295D991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Sample Footer Text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CBD9E88-9DFA-2EB7-34D5-E029BD46F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D252C1B-CBF0-4A4D-8F57-7FB989103249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6035DAD-0E07-921A-1F16-10A8BBFC3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20626-9DFB-409D-967E-45C89655DB7A}" type="datetime4">
              <a:rPr lang="en-US" smtClean="0"/>
              <a:t>September 10,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02371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11FDDA-B97C-DDC5-8DB1-E60BD2AA1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72A1C0-DA96-EA1E-D5A0-508F879B0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D252C1B-CBF0-4A4D-8F57-7FB989103249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7F18BD-749C-B50F-D44C-F42AA6AAB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1A3DC-DD83-4773-AD6C-D60629042765}" type="datetime4">
              <a:rPr lang="en-US" smtClean="0"/>
              <a:t>September 10,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4227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758952"/>
            <a:ext cx="3595634" cy="22128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971800"/>
            <a:ext cx="3309608" cy="312724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3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6996" y="758952"/>
            <a:ext cx="6284130" cy="5340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lnSpc>
                <a:spcPct val="13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3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3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3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30000"/>
              </a:lnSpc>
            </a:pPr>
            <a:r>
              <a:rPr lang="en-US"/>
              <a:t>Fifth level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47FD854-00E9-7A1B-6B8C-0458F22F1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Sample Footer Text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05E2392-B840-3FDD-E39D-8521DC827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D252C1B-CBF0-4A4D-8F57-7FB989103249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542EA063-3C1A-D1D2-916B-C1A4F124E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3576C-593A-47BB-B516-D2528E5E552A}" type="datetime4">
              <a:rPr lang="en-US" smtClean="0"/>
              <a:t>September 10,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7369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762000"/>
            <a:ext cx="3713996" cy="221231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3401567"/>
            <a:ext cx="3300984" cy="2731008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3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E5C5A3E-7D50-F47F-EB7E-84E9BE86B0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61359" y="762000"/>
            <a:ext cx="6068641" cy="5334000"/>
          </a:xfrm>
          <a:prstGeom prst="rect">
            <a:avLst/>
          </a:prstGeo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7DBDBE0-7D82-CCC0-82C8-C75970BFD2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Sample Footer Text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98B971C-659F-56B1-E5C8-1551C52DEB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8D252C1B-CBF0-4A4D-8F57-7FB989103249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1018BD95-468D-0282-9949-1A034323997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A852720-599F-48B5-9C00-11A46BDCDC83}" type="datetime4">
              <a:rPr lang="en-US" smtClean="0"/>
              <a:t>September 10,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91979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37FE2A9-21DD-FB38-F9C9-5420B56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93007" y="761998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33272"/>
            <a:ext cx="7342632" cy="190195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8" y="3593592"/>
            <a:ext cx="10680192" cy="2688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>
                <a:solidFill>
                  <a:schemeClr val="tx1"/>
                </a:solidFill>
              </a:defRPr>
            </a:lvl1pPr>
            <a:lvl2pPr>
              <a:defRPr lang="en-US">
                <a:solidFill>
                  <a:schemeClr val="tx1"/>
                </a:solidFill>
              </a:defRPr>
            </a:lvl2pPr>
            <a:lvl3pPr>
              <a:defRPr lang="en-US">
                <a:solidFill>
                  <a:schemeClr val="tx1"/>
                </a:solidFill>
              </a:defRPr>
            </a:lvl3pPr>
            <a:lvl4pPr>
              <a:defRPr lang="en-US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lvl="0">
              <a:lnSpc>
                <a:spcPct val="13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3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3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3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30000"/>
              </a:lnSpc>
            </a:pPr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424D638-A40E-7DBE-0BDA-0653484A371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432539E-E64F-6ECB-8128-09189D20DD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D252C1B-CBF0-4A4D-8F57-7FB9891032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0958E1-1A6E-215C-E558-5C2B7E025D1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D59AC0F-8E77-4F74-A460-12024CA04876}" type="datetime4">
              <a:rPr lang="en-US" smtClean="0"/>
              <a:pPr/>
              <a:t>September 10,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424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89CBFB52-CE70-A084-2784-8ADA5CBB0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3197" y="1114197"/>
            <a:ext cx="4629606" cy="46296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2441448"/>
            <a:ext cx="4389120" cy="198424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72786" y="1792224"/>
            <a:ext cx="4626864" cy="3529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lnSpc>
                <a:spcPct val="130000"/>
              </a:lnSpc>
              <a:buNone/>
              <a:defRPr lang="en-US" sz="2400" dirty="0">
                <a:solidFill>
                  <a:schemeClr val="bg1"/>
                </a:solidFill>
              </a:defRPr>
            </a:lvl1pPr>
            <a:lvl2pPr marL="228600" indent="0">
              <a:lnSpc>
                <a:spcPct val="130000"/>
              </a:lnSpc>
              <a:buNone/>
              <a:defRPr lang="en-US" sz="2000" dirty="0">
                <a:solidFill>
                  <a:schemeClr val="bg1"/>
                </a:solidFill>
              </a:defRPr>
            </a:lvl2pPr>
            <a:lvl3pPr marL="457200" indent="0">
              <a:lnSpc>
                <a:spcPct val="130000"/>
              </a:lnSpc>
              <a:buNone/>
              <a:defRPr lang="en-US" sz="1800" dirty="0">
                <a:solidFill>
                  <a:schemeClr val="bg1"/>
                </a:solidFill>
              </a:defRPr>
            </a:lvl3pPr>
            <a:lvl4pPr marL="685800" indent="0">
              <a:lnSpc>
                <a:spcPct val="130000"/>
              </a:lnSpc>
              <a:buNone/>
              <a:defRPr lang="en-US" sz="1600" dirty="0">
                <a:solidFill>
                  <a:schemeClr val="bg1"/>
                </a:solidFill>
              </a:defRPr>
            </a:lvl4pPr>
            <a:lvl5pPr marL="914400" indent="0">
              <a:lnSpc>
                <a:spcPct val="130000"/>
              </a:lnSpc>
              <a:buNone/>
              <a:defRPr lang="en-US" sz="14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D01EFD6-9B00-587B-896E-04546E348CB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6E3DBA5-3A5D-C80F-F079-E97456BEC2F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252C1B-CBF0-4A4D-8F57-7FB9891032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7470B87B-1EC8-FB40-1A35-1CFC24500D8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4478ED8-172F-4F2D-A6E6-A5C5E0653480}" type="datetime4">
              <a:rPr lang="en-US" smtClean="0"/>
              <a:pPr/>
              <a:t>September 10,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985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Content Photo 13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7425CE9-1989-E4AC-20C4-20216538CD6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39868" y="0"/>
            <a:ext cx="7152132" cy="6857999"/>
          </a:xfr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FC80B3-DCFA-D45D-AE8E-A26A743D9695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2/6/2025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24D8FCC-5F89-BD9A-1A9F-45F99E8917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r"/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0387031-1FAB-58C5-4405-B9154D8D4EF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2258568"/>
            <a:ext cx="3703320" cy="3840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758952"/>
            <a:ext cx="370332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20000"/>
              </a:lnSpc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2287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940CC8-5401-3EF9-398C-2A2492181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2000" y="762000"/>
            <a:ext cx="5330953" cy="533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5999" y="1236272"/>
            <a:ext cx="3959352" cy="2885843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2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5143" y="5029200"/>
            <a:ext cx="3941064" cy="7863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230C97-C8C3-2142-5720-3E811CE1E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463059" y="4732259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081DABC-6343-A24F-FE45-96400F8FB4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9048" y="758951"/>
            <a:ext cx="5340096" cy="5333995"/>
          </a:xfrm>
          <a:prstGeom prst="rect">
            <a:avLst/>
          </a:prstGeo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728580C-8778-854F-6D1B-9AF8BF5B2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Sample Footer Text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3ECBF32-23F4-84AC-A92D-D9821052A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ABA7367A-7087-E045-A8D9-1DB09D3DE1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F4E192D-1418-4101-9BFA-55C137A025CB}" type="datetime4">
              <a:rPr lang="en-US" smtClean="0"/>
              <a:t>September 10,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6630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Conten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37176" y="548640"/>
            <a:ext cx="6455664" cy="595274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B169CA-5488-CD07-6516-947BBA28AB3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2/6/2025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61483D3-774D-9D68-68CB-5A937232274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048750-D97F-4F3E-349E-380EE5D3BD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/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3538728" cy="2286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479999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7440" y="4809744"/>
            <a:ext cx="7525512" cy="1545336"/>
          </a:xfr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228600" indent="0" algn="ctr">
              <a:buNone/>
              <a:defRPr sz="2400">
                <a:solidFill>
                  <a:schemeClr val="tx1"/>
                </a:solidFill>
              </a:defRPr>
            </a:lvl2pPr>
            <a:lvl3pPr marL="457200" indent="0" algn="ctr">
              <a:buNone/>
              <a:defRPr sz="2000">
                <a:solidFill>
                  <a:schemeClr val="tx1"/>
                </a:solidFill>
              </a:defRPr>
            </a:lvl3pPr>
            <a:lvl4pPr marL="685800" indent="0" algn="ctr">
              <a:buNone/>
              <a:defRPr sz="1800">
                <a:solidFill>
                  <a:schemeClr val="tx1"/>
                </a:solidFill>
              </a:defRPr>
            </a:lvl4pPr>
            <a:lvl5pPr marL="914400" indent="0" algn="ctr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237A3-2F09-B8A5-B137-C37686B24A0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2/6/2025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3A61EC-7FBA-4A9E-9442-8C179449C2C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7FCA03-0EA5-26E8-F7C9-22AD8F298A4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8D252C1B-CBF0-4A4D-8F57-7FB989103249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60" y="603504"/>
            <a:ext cx="10543032" cy="41148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20000"/>
              </a:lnSpc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018722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8B6547-2A22-DE9B-D76B-8BC9967D2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4050792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82312" y="758952"/>
            <a:ext cx="6382512" cy="533095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FC80B3-DCFA-D45D-AE8E-A26A743D9695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2/6/2025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24D8FCC-5F89-BD9A-1A9F-45F99E8917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0387031-1FAB-58C5-4405-B9154D8D4EF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DB4AEC6-2EA4-A5BD-A76D-1C38CE894EC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49224" y="813816"/>
            <a:ext cx="2752344" cy="2752344"/>
          </a:xfrm>
          <a:custGeom>
            <a:avLst/>
            <a:gdLst>
              <a:gd name="connsiteX0" fmla="*/ 2679192 w 5358384"/>
              <a:gd name="connsiteY0" fmla="*/ 0 h 5358384"/>
              <a:gd name="connsiteX1" fmla="*/ 5358384 w 5358384"/>
              <a:gd name="connsiteY1" fmla="*/ 2679192 h 5358384"/>
              <a:gd name="connsiteX2" fmla="*/ 2679192 w 5358384"/>
              <a:gd name="connsiteY2" fmla="*/ 5358384 h 5358384"/>
              <a:gd name="connsiteX3" fmla="*/ 0 w 5358384"/>
              <a:gd name="connsiteY3" fmla="*/ 2679192 h 5358384"/>
              <a:gd name="connsiteX4" fmla="*/ 2679192 w 5358384"/>
              <a:gd name="connsiteY4" fmla="*/ 0 h 5358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58384" h="5358384">
                <a:moveTo>
                  <a:pt x="2679192" y="0"/>
                </a:moveTo>
                <a:cubicBezTo>
                  <a:pt x="4158869" y="0"/>
                  <a:pt x="5358384" y="1199515"/>
                  <a:pt x="5358384" y="2679192"/>
                </a:cubicBezTo>
                <a:cubicBezTo>
                  <a:pt x="5358384" y="4158869"/>
                  <a:pt x="4158869" y="5358384"/>
                  <a:pt x="2679192" y="5358384"/>
                </a:cubicBezTo>
                <a:cubicBezTo>
                  <a:pt x="1199515" y="5358384"/>
                  <a:pt x="0" y="4158869"/>
                  <a:pt x="0" y="2679192"/>
                </a:cubicBezTo>
                <a:cubicBezTo>
                  <a:pt x="0" y="1199515"/>
                  <a:pt x="1199515" y="0"/>
                  <a:pt x="2679192" y="0"/>
                </a:cubicBezTo>
                <a:close/>
              </a:path>
            </a:pathLst>
          </a:custGeo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995928"/>
            <a:ext cx="3127248" cy="2093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260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20000"/>
              </a:lnSpc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0367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Oval 14">
            <a:extLst>
              <a:ext uri="{FF2B5EF4-FFF2-40B4-BE49-F238E27FC236}">
                <a16:creationId xmlns:a16="http://schemas.microsoft.com/office/drawing/2014/main" id="{D9699E7E-EA95-258E-EE85-5B6712A5D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5096" y="1082040"/>
            <a:ext cx="4692243" cy="46922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2212848"/>
            <a:ext cx="3941064" cy="1426464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251960"/>
            <a:ext cx="3044952" cy="87782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60E5C64-41A3-7E7F-EE42-A3FC02532B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48000 w 12192000"/>
              <a:gd name="connsiteY0" fmla="*/ 1114197 h 6858000"/>
              <a:gd name="connsiteX1" fmla="*/ 733197 w 12192000"/>
              <a:gd name="connsiteY1" fmla="*/ 3429000 h 6858000"/>
              <a:gd name="connsiteX2" fmla="*/ 3048000 w 12192000"/>
              <a:gd name="connsiteY2" fmla="*/ 5743803 h 6858000"/>
              <a:gd name="connsiteX3" fmla="*/ 5362803 w 12192000"/>
              <a:gd name="connsiteY3" fmla="*/ 3429000 h 6858000"/>
              <a:gd name="connsiteX4" fmla="*/ 3048000 w 12192000"/>
              <a:gd name="connsiteY4" fmla="*/ 1114197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3048000" y="1114197"/>
                </a:moveTo>
                <a:cubicBezTo>
                  <a:pt x="1769570" y="1114197"/>
                  <a:pt x="733197" y="2150570"/>
                  <a:pt x="733197" y="3429000"/>
                </a:cubicBezTo>
                <a:cubicBezTo>
                  <a:pt x="733197" y="4707430"/>
                  <a:pt x="1769570" y="5743803"/>
                  <a:pt x="3048000" y="5743803"/>
                </a:cubicBezTo>
                <a:cubicBezTo>
                  <a:pt x="4326430" y="5743803"/>
                  <a:pt x="5362803" y="4707430"/>
                  <a:pt x="5362803" y="3429000"/>
                </a:cubicBezTo>
                <a:cubicBezTo>
                  <a:pt x="5362803" y="2150570"/>
                  <a:pt x="4326430" y="1114197"/>
                  <a:pt x="3048000" y="1114197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7A2E3A-6DE5-8378-A089-49E8A2E29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9FA0CB7-81FD-E5AB-555F-E1C775A24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r"/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14A870A-A927-4B80-CF98-DCEAE185B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479C96-7BEB-F059-03DB-852A6D2778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198E39E0-F096-42B0-9F1A-210D01A1F008}" type="datetime4">
              <a:rPr lang="en-US" smtClean="0"/>
              <a:t>September 10,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61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9EC672D3-D8F8-3D61-3C4C-5C95F5E26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3197" y="1113411"/>
            <a:ext cx="4629606" cy="46296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38975B-8704-9783-3024-A904B1D27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2286000"/>
            <a:ext cx="3941064" cy="135331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251960"/>
            <a:ext cx="3044952" cy="87782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4FC6076-33D1-25E4-ECF0-EBA6547E6F6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9048" y="0"/>
            <a:ext cx="6099048" cy="6858000"/>
          </a:xfrm>
          <a:prstGeom prst="rect">
            <a:avLst/>
          </a:prstGeo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AC1630BD-E1B7-AF29-7C4B-B85965A099D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r"/>
            <a:r>
              <a:rPr lang="en-US"/>
              <a:t>Sample Footer Text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84E9A52-4A3D-D4E9-EB81-3D3DF57174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BBD33975-EBFD-2750-DA6E-80E55F7B5DC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980C1F5F-6B70-4E44-A8D8-9F024A0B017D}" type="datetime4">
              <a:rPr lang="en-US" smtClean="0"/>
              <a:t>September 10,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967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D080AD5-EDF0-8614-3A6E-738026A99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99874" y="972179"/>
            <a:ext cx="97115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091" y="3072384"/>
            <a:ext cx="6812280" cy="28895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440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20000"/>
              </a:lnSpc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3705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84B65554-DB7D-CC81-D612-8170BD71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6EA75EC-5FB9-4085-AA9C-B50367B6E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E5B98-AB07-09F6-04F8-C2EB3C12CD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69880" y="1609344"/>
            <a:ext cx="2670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2D13A-F013-C2CA-B786-0E62D08434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/>
                </a:solidFill>
                <a:latin typeface="+mj-lt"/>
              </a:defRPr>
            </a:lvl1pPr>
          </a:lstStyle>
          <a:p>
            <a:pPr algn="ctr"/>
            <a:fld id="{8D252C1B-CBF0-4A4D-8F57-7FB989103249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F681B-72AC-AD9A-C239-A41763E16A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9024" y="4882896"/>
            <a:ext cx="2670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05861B11-817A-478B-9F27-B7D56C03E9A1}" type="datetime4">
              <a:rPr lang="en-US" smtClean="0"/>
              <a:t>September 10,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81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926" r:id="rId11"/>
    <p:sldLayoutId id="2147483877" r:id="rId12"/>
    <p:sldLayoutId id="2147483878" r:id="rId13"/>
    <p:sldLayoutId id="2147483879" r:id="rId14"/>
    <p:sldLayoutId id="2147483880" r:id="rId15"/>
    <p:sldLayoutId id="2147483881" r:id="rId16"/>
    <p:sldLayoutId id="2147483882" r:id="rId17"/>
    <p:sldLayoutId id="2147483883" r:id="rId18"/>
    <p:sldLayoutId id="2147483884" r:id="rId19"/>
    <p:sldLayoutId id="2147483885" r:id="rId20"/>
    <p:sldLayoutId id="2147483886" r:id="rId21"/>
    <p:sldLayoutId id="2147483887" r:id="rId22"/>
    <p:sldLayoutId id="2147483888" r:id="rId23"/>
    <p:sldLayoutId id="2147483889" r:id="rId24"/>
    <p:sldLayoutId id="2147483890" r:id="rId25"/>
    <p:sldLayoutId id="2147483891" r:id="rId26"/>
    <p:sldLayoutId id="2147483892" r:id="rId27"/>
    <p:sldLayoutId id="2147483893" r:id="rId28"/>
    <p:sldLayoutId id="2147483894" r:id="rId29"/>
    <p:sldLayoutId id="2147483895" r:id="rId30"/>
    <p:sldLayoutId id="2147483896" r:id="rId31"/>
    <p:sldLayoutId id="2147483897" r:id="rId32"/>
    <p:sldLayoutId id="2147483898" r:id="rId33"/>
    <p:sldLayoutId id="2147483899" r:id="rId34"/>
    <p:sldLayoutId id="2147483900" r:id="rId35"/>
    <p:sldLayoutId id="2147483901" r:id="rId36"/>
    <p:sldLayoutId id="2147483902" r:id="rId37"/>
    <p:sldLayoutId id="2147483903" r:id="rId38"/>
    <p:sldLayoutId id="2147483904" r:id="rId39"/>
    <p:sldLayoutId id="2147483905" r:id="rId40"/>
    <p:sldLayoutId id="2147483906" r:id="rId41"/>
    <p:sldLayoutId id="2147483907" r:id="rId42"/>
    <p:sldLayoutId id="2147483908" r:id="rId43"/>
    <p:sldLayoutId id="2147483909" r:id="rId44"/>
    <p:sldLayoutId id="2147483910" r:id="rId45"/>
    <p:sldLayoutId id="2147483911" r:id="rId46"/>
    <p:sldLayoutId id="2147483912" r:id="rId47"/>
    <p:sldLayoutId id="2147483913" r:id="rId48"/>
    <p:sldLayoutId id="2147483914" r:id="rId49"/>
    <p:sldLayoutId id="2147483915" r:id="rId50"/>
    <p:sldLayoutId id="2147483916" r:id="rId51"/>
    <p:sldLayoutId id="2147483917" r:id="rId52"/>
    <p:sldLayoutId id="2147483918" r:id="rId53"/>
    <p:sldLayoutId id="2147483919" r:id="rId54"/>
    <p:sldLayoutId id="2147483920" r:id="rId55"/>
    <p:sldLayoutId id="2147483921" r:id="rId56"/>
    <p:sldLayoutId id="2147483922" r:id="rId57"/>
    <p:sldLayoutId id="2147483923" r:id="rId58"/>
    <p:sldLayoutId id="2147483924" r:id="rId59"/>
    <p:sldLayoutId id="2147483927" r:id="rId60"/>
    <p:sldLayoutId id="2147483929" r:id="rId61"/>
    <p:sldLayoutId id="2147483930" r:id="rId62"/>
  </p:sldLayoutIdLst>
  <p:hf hdr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lang="en-US" sz="2800" b="1" kern="1200" cap="all" spc="50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lang="en-US"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hand holding a phone&#10;&#10;AI-generated content may be incorrect.">
            <a:extLst>
              <a:ext uri="{FF2B5EF4-FFF2-40B4-BE49-F238E27FC236}">
                <a16:creationId xmlns:a16="http://schemas.microsoft.com/office/drawing/2014/main" id="{26F855D4-0069-012F-3A67-532FD4BFC8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587" t="5013" r="20179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marL="237490" indent="-237490"/>
            <a:r>
              <a:rPr lang="en-US" sz="4800">
                <a:solidFill>
                  <a:schemeClr val="bg1"/>
                </a:solidFill>
                <a:latin typeface="Times New Roman"/>
                <a:cs typeface="Times New Roman"/>
              </a:rPr>
              <a:t> ONLINE</a:t>
            </a:r>
            <a:br>
              <a:rPr lang="en-US" sz="4800">
                <a:solidFill>
                  <a:schemeClr val="bg1"/>
                </a:solidFill>
                <a:latin typeface="Times New Roman"/>
                <a:cs typeface="Times New Roman"/>
              </a:rPr>
            </a:br>
            <a:r>
              <a:rPr lang="en-US" sz="4800">
                <a:solidFill>
                  <a:schemeClr val="bg1"/>
                </a:solidFill>
                <a:latin typeface="Times New Roman"/>
                <a:cs typeface="Times New Roman"/>
              </a:rPr>
              <a:t>BANKING SYSTEM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299D9-DB86-337E-0552-82DC44D00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6729DC-8199-FA5E-83DA-0419C2D48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ADMIN PAGE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6C86A1-CD87-5226-5395-1885A36A9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CC057153-B650-4DEB-B370-79DDCFDCE934}" type="slidenum">
              <a:rPr lang="en-US" smtClean="0"/>
              <a:pPr algn="ctr"/>
              <a:t>10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1574CFD-FBAE-8A67-FDB8-D83C99881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0788F-C47A-4688-AAC9-8212EC625843}" type="datetime4">
              <a:rPr lang="en-US" smtClean="0"/>
              <a:t>September 10, 2025</a:t>
            </a:fld>
            <a:endParaRPr lang="en-US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5F98CF-E1C4-07AD-BF0B-F2D6AE73D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877" y="762000"/>
            <a:ext cx="9472246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229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DD2A3-0738-FCC9-21A1-86C8D906A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11D870-220D-0514-6CCA-7DC91280C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ADMIN PAGE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62FEF-90B6-66C4-00FE-A919A4FD6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CC057153-B650-4DEB-B370-79DDCFDCE934}" type="slidenum">
              <a:rPr lang="en-US" smtClean="0"/>
              <a:pPr algn="ctr"/>
              <a:t>11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0C03D21-2EE9-9275-014A-5502B8B1C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0788F-C47A-4688-AAC9-8212EC625843}" type="datetime4">
              <a:rPr lang="en-US" smtClean="0"/>
              <a:t>September 10, 2025</a:t>
            </a:fld>
            <a:endParaRPr lang="en-US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0FB558-A2F7-D4FE-E483-E3D0C9B59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323" y="785446"/>
            <a:ext cx="9425354" cy="529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87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048F9-9831-7CEB-8D9A-815FC45E1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96BDB-05DB-518E-6CC0-5F48436DA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support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09A8B8-8D5F-C615-2C28-098EBBAD0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CC057153-B650-4DEB-B370-79DDCFDCE934}" type="slidenum">
              <a:rPr lang="en-US" smtClean="0"/>
              <a:pPr algn="ctr"/>
              <a:t>12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B23DA38-5CE4-E0BD-413E-EBBB20B2C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0788F-C47A-4688-AAC9-8212EC625843}" type="datetime4">
              <a:rPr lang="en-US" smtClean="0"/>
              <a:t>September 10, 2025</a:t>
            </a:fld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07758BB-09CF-F56A-4558-A341670ED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708" y="773723"/>
            <a:ext cx="9530862" cy="532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33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50DE1-B6C1-B9D3-8E71-57644F533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9F045D-C7B5-73CC-3D14-C8BB83602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User page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5AB962-838B-3EDF-ABFA-821B76BCF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CC057153-B650-4DEB-B370-79DDCFDCE934}" type="slidenum">
              <a:rPr lang="en-US" smtClean="0"/>
              <a:pPr algn="ctr"/>
              <a:t>13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AF0EFA8-774A-A785-4083-7450E9B57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0788F-C47A-4688-AAC9-8212EC625843}" type="datetime4">
              <a:rPr lang="en-US" smtClean="0"/>
              <a:t>September 10, 2025</a:t>
            </a:fld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424D4FE-4D7B-0195-9504-4997E9DB5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69" y="785446"/>
            <a:ext cx="9390184" cy="529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45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F48A0-8A15-5E22-7287-FA6A27446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90B5D7-D7CA-7501-F70A-32EC5BF6F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User page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B3D201-A077-AC4C-8E58-0156F25C7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CC057153-B650-4DEB-B370-79DDCFDCE934}" type="slidenum">
              <a:rPr lang="en-US" smtClean="0"/>
              <a:pPr algn="ctr"/>
              <a:t>14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00A539B-6832-14E0-3841-DC4F5A376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0788F-C47A-4688-AAC9-8212EC625843}" type="datetime4">
              <a:rPr lang="en-US" smtClean="0"/>
              <a:t>September 10, 2025</a:t>
            </a:fld>
            <a:endParaRPr lang="en-US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AE4B4DB-9767-CC3D-D86E-A6B20A559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082" y="786983"/>
            <a:ext cx="9393837" cy="528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906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A2A0B-1B18-4398-C48A-9E4D738AB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83CB9E-E0EE-40AB-085B-010AF9394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 beneficiaries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36D9BE-6B9E-85F3-49C7-037593D8F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CC057153-B650-4DEB-B370-79DDCFDCE934}" type="slidenum">
              <a:rPr lang="en-US" smtClean="0"/>
              <a:pPr algn="ctr"/>
              <a:t>15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BA2F42E-363A-4752-4B12-726B1F161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0788F-C47A-4688-AAC9-8212EC625843}" type="datetime4">
              <a:rPr lang="en-US" smtClean="0"/>
              <a:t>September 10, 2025</a:t>
            </a:fld>
            <a:endParaRPr lang="en-US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DBEA827-F179-0CDC-C34E-4C042C328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590" y="786983"/>
            <a:ext cx="9418821" cy="529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09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08A49-68BD-3B1E-FAAA-4F440CF58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E9CE94-6747-3E15-18A2-291705433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Change PASSWORD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BBFCC-B928-F8CB-E6B9-2AAE5E336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CC057153-B650-4DEB-B370-79DDCFDCE934}" type="slidenum">
              <a:rPr lang="en-US" smtClean="0"/>
              <a:pPr algn="ctr"/>
              <a:t>16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B2CB98E-4A4E-7D40-74BA-5FCCF070C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0788F-C47A-4688-AAC9-8212EC625843}" type="datetime4">
              <a:rPr lang="en-US" smtClean="0"/>
              <a:t>September 10, 2025</a:t>
            </a:fld>
            <a:endParaRPr lang="en-US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5B2B258-6E47-DE0D-12B6-98728D451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115" y="737016"/>
            <a:ext cx="9481279" cy="539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10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55EBB-1E0D-F0D4-8077-B45AB7F18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54093-DC1B-098E-04C7-1946B2F83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support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803522-D930-15A0-C82B-7756CB4F6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CC057153-B650-4DEB-B370-79DDCFDCE934}" type="slidenum">
              <a:rPr lang="en-US" smtClean="0"/>
              <a:pPr algn="ctr"/>
              <a:t>17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251EB1E-67EA-D0F3-1F20-E9E1D2FBF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0788F-C47A-4688-AAC9-8212EC625843}" type="datetime4">
              <a:rPr lang="en-US" smtClean="0"/>
              <a:t>September 10, 2025</a:t>
            </a:fld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C828633-CBBB-74D1-13E6-39177BD2C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623" y="749508"/>
            <a:ext cx="9518755" cy="535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608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1A9EE-C002-330C-B36A-35D1FB8E6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E2D5B-3437-638B-5837-6B5AEA78D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TRANSACTIONS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AE46F0-0319-CDCC-075C-73CA34DDF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CC057153-B650-4DEB-B370-79DDCFDCE934}" type="slidenum">
              <a:rPr lang="en-US" smtClean="0"/>
              <a:pPr algn="ctr"/>
              <a:t>18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8435C4B-31F3-FD50-B5B4-02B3305A0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0788F-C47A-4688-AAC9-8212EC625843}" type="datetime4">
              <a:rPr lang="en-US" smtClean="0"/>
              <a:t>September 10, 2025</a:t>
            </a:fld>
            <a:endParaRPr lang="en-US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F1E7E77-22FC-D04B-44FB-08583B51F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624" y="763389"/>
            <a:ext cx="9506261" cy="533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523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AD9B1-7664-34C9-5D54-C2F0A6908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9EB87C-DE68-5465-4F9F-FB9BC4628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Mails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2052C8-C9B5-5EE1-E3E1-0CDF65365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CC057153-B650-4DEB-B370-79DDCFDCE934}" type="slidenum">
              <a:rPr lang="en-US" smtClean="0"/>
              <a:pPr algn="ctr"/>
              <a:t>19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8275F77-2EDE-E99B-E2A8-FBDBB71C7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0788F-C47A-4688-AAC9-8212EC625843}" type="datetime4">
              <a:rPr lang="en-US" smtClean="0"/>
              <a:t>September 10, 2025</a:t>
            </a:fld>
            <a:endParaRPr lang="en-US"/>
          </a:p>
        </p:txBody>
      </p:sp>
      <p:pic>
        <p:nvPicPr>
          <p:cNvPr id="7" name="Picture 6" descr="A screenshot of a message&#10;&#10;AI-generated content may be incorrect.">
            <a:extLst>
              <a:ext uri="{FF2B5EF4-FFF2-40B4-BE49-F238E27FC236}">
                <a16:creationId xmlns:a16="http://schemas.microsoft.com/office/drawing/2014/main" id="{84D6D7BB-8E5D-D58E-D867-2A54CE147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291" y="851647"/>
            <a:ext cx="2346512" cy="5165912"/>
          </a:xfrm>
          <a:prstGeom prst="rect">
            <a:avLst/>
          </a:prstGeom>
        </p:spPr>
      </p:pic>
      <p:pic>
        <p:nvPicPr>
          <p:cNvPr id="11" name="Picture 10" descr="A screenshot of a phone&#10;&#10;AI-generated content may be incorrect.">
            <a:extLst>
              <a:ext uri="{FF2B5EF4-FFF2-40B4-BE49-F238E27FC236}">
                <a16:creationId xmlns:a16="http://schemas.microsoft.com/office/drawing/2014/main" id="{4C262F9C-107A-1AC6-5918-B2EFE3AC8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704" y="849442"/>
            <a:ext cx="2324100" cy="5171607"/>
          </a:xfrm>
          <a:prstGeom prst="rect">
            <a:avLst/>
          </a:prstGeom>
        </p:spPr>
      </p:pic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A8F97995-D97C-B957-DB04-8BC10C019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867" y="849442"/>
            <a:ext cx="2336592" cy="5171607"/>
          </a:xfrm>
          <a:prstGeom prst="rect">
            <a:avLst/>
          </a:prstGeom>
        </p:spPr>
      </p:pic>
      <p:pic>
        <p:nvPicPr>
          <p:cNvPr id="13" name="Picture 12" descr="A screenshot of a phone&#10;&#10;AI-generated content may be incorrect.">
            <a:extLst>
              <a:ext uri="{FF2B5EF4-FFF2-40B4-BE49-F238E27FC236}">
                <a16:creationId xmlns:a16="http://schemas.microsoft.com/office/drawing/2014/main" id="{4474379A-0188-2177-9CFA-94727605C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5212" y="849442"/>
            <a:ext cx="2311609" cy="517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41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255C6-1E2E-E4BD-2E9F-B3321C22A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302" y="2357324"/>
            <a:ext cx="4396436" cy="2143353"/>
          </a:xfrm>
        </p:spPr>
        <p:txBody>
          <a:bodyPr>
            <a:normAutofit fontScale="90000"/>
          </a:bodyPr>
          <a:lstStyle/>
          <a:p>
            <a:r>
              <a:rPr lang="en-US">
                <a:latin typeface="Times New Roman"/>
                <a:cs typeface="Times New Roman"/>
              </a:rPr>
              <a:t>Team</a:t>
            </a:r>
            <a:br>
              <a:rPr lang="en-US">
                <a:latin typeface="Times New Roman"/>
              </a:rPr>
            </a:br>
            <a:r>
              <a:rPr lang="en-US">
                <a:latin typeface="Times New Roman"/>
                <a:cs typeface="Times New Roman"/>
              </a:rPr>
              <a:t>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C04E6-B771-F1FA-85F4-B7984DE55A8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30568" y="608991"/>
            <a:ext cx="4325112" cy="5640019"/>
          </a:xfrm>
        </p:spPr>
        <p:txBody>
          <a:bodyPr>
            <a:normAutofit/>
          </a:bodyPr>
          <a:lstStyle/>
          <a:p>
            <a:r>
              <a:rPr lang="en-US" sz="2400" err="1">
                <a:latin typeface="Times New Roman"/>
                <a:ea typeface="+mn-lt"/>
                <a:cs typeface="+mn-lt"/>
              </a:rPr>
              <a:t>Hemasai</a:t>
            </a:r>
            <a:r>
              <a:rPr lang="en-US" sz="2400">
                <a:latin typeface="Times New Roman"/>
                <a:ea typeface="+mn-lt"/>
                <a:cs typeface="+mn-lt"/>
              </a:rPr>
              <a:t> Bonda</a:t>
            </a:r>
            <a:endParaRPr lang="en-US" sz="2400">
              <a:latin typeface="Times New Roman"/>
              <a:ea typeface="+mn-lt"/>
              <a:cs typeface="Times New Roman"/>
            </a:endParaRPr>
          </a:p>
          <a:p>
            <a:r>
              <a:rPr lang="en-US" sz="2400">
                <a:latin typeface="Times New Roman"/>
                <a:ea typeface="+mn-lt"/>
                <a:cs typeface="+mn-lt"/>
              </a:rPr>
              <a:t>Karthikeya Ganti</a:t>
            </a:r>
            <a:endParaRPr lang="en-US"/>
          </a:p>
          <a:p>
            <a:r>
              <a:rPr lang="en-US" sz="2400">
                <a:latin typeface="Times New Roman"/>
                <a:ea typeface="+mn-lt"/>
                <a:cs typeface="+mn-lt"/>
              </a:rPr>
              <a:t>Mahesh Ellapu</a:t>
            </a:r>
            <a:endParaRPr lang="en-US"/>
          </a:p>
          <a:p>
            <a:r>
              <a:rPr lang="en-US" sz="2400">
                <a:latin typeface="Times New Roman"/>
                <a:ea typeface="+mn-lt"/>
                <a:cs typeface="+mn-lt"/>
              </a:rPr>
              <a:t>Sathvika Kota</a:t>
            </a:r>
            <a:endParaRPr lang="en-US"/>
          </a:p>
          <a:p>
            <a:r>
              <a:rPr lang="en-US" sz="2400">
                <a:latin typeface="Times New Roman"/>
                <a:ea typeface="+mn-lt"/>
                <a:cs typeface="+mn-lt"/>
              </a:rPr>
              <a:t>Taraka Lakshmi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23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2F8EAF-D9DE-9FD3-ED83-7032E7D7F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2651058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2E176-23BD-DAB5-1198-8136E87C3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697FC-79EF-54F1-8C83-7F18DE9E2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err="1">
                <a:latin typeface="Times New Roman"/>
                <a:cs typeface="Times New Roman"/>
              </a:rPr>
              <a:t>rOLES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72904-207D-3A49-A535-B5BD63A4B9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37176" y="960870"/>
            <a:ext cx="6455664" cy="59527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/>
              <a:buChar char="•"/>
            </a:pPr>
            <a:r>
              <a:rPr lang="en-US" sz="2400">
                <a:latin typeface="Times New Roman"/>
                <a:ea typeface="+mn-lt"/>
                <a:cs typeface="Times New Roman"/>
              </a:rPr>
              <a:t>Hemasai Bonda - DATABASE</a:t>
            </a:r>
            <a:endParaRPr lang="en-US"/>
          </a:p>
          <a:p>
            <a:pPr>
              <a:buFont typeface="Arial"/>
              <a:buChar char="•"/>
            </a:pPr>
            <a:r>
              <a:rPr lang="en-US" sz="2400">
                <a:latin typeface="Times New Roman"/>
                <a:ea typeface="+mn-lt"/>
                <a:cs typeface="Times New Roman"/>
              </a:rPr>
              <a:t>Karthikeya Ganti – CODING</a:t>
            </a:r>
          </a:p>
          <a:p>
            <a:pPr>
              <a:buFont typeface="Arial"/>
              <a:buChar char="•"/>
            </a:pPr>
            <a:r>
              <a:rPr lang="en-US" sz="2400">
                <a:latin typeface="Times New Roman"/>
                <a:ea typeface="+mn-lt"/>
                <a:cs typeface="Times New Roman"/>
              </a:rPr>
              <a:t>Taraka Lakshmi - CODING</a:t>
            </a:r>
          </a:p>
          <a:p>
            <a:pPr>
              <a:buFont typeface="Arial"/>
              <a:buChar char="•"/>
            </a:pPr>
            <a:r>
              <a:rPr lang="en-US" sz="2400">
                <a:latin typeface="Times New Roman"/>
                <a:ea typeface="+mn-lt"/>
                <a:cs typeface="Times New Roman"/>
              </a:rPr>
              <a:t>Mahesh Ellapu – UI/UX</a:t>
            </a:r>
          </a:p>
          <a:p>
            <a:pPr>
              <a:buFont typeface="Arial"/>
              <a:buChar char="•"/>
            </a:pPr>
            <a:r>
              <a:rPr lang="en-US" sz="2400">
                <a:latin typeface="Times New Roman"/>
                <a:ea typeface="+mn-lt"/>
                <a:cs typeface="Times New Roman"/>
              </a:rPr>
              <a:t>Sathvika Kota – UI/UX</a:t>
            </a:r>
          </a:p>
          <a:p>
            <a:pPr>
              <a:buFont typeface="Arial"/>
              <a:buChar char="•"/>
            </a:pPr>
            <a:endParaRPr lang="en-US" sz="2400">
              <a:latin typeface="Times New Roman"/>
              <a:ea typeface="+mn-lt"/>
              <a:cs typeface="Times New Roman"/>
            </a:endParaRPr>
          </a:p>
          <a:p>
            <a:pPr marL="0" indent="0">
              <a:buNone/>
            </a:pPr>
            <a:endParaRPr lang="en-US" sz="2400">
              <a:latin typeface="Times New Roman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21453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750E1-014E-2F32-5FE0-025C27322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>
                <a:latin typeface="Times New Roman"/>
                <a:cs typeface="Times New Roman"/>
              </a:rPr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B70B6-B9DD-8293-E045-C9E0BE21FEB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>
                <a:latin typeface="Times New Roman"/>
                <a:ea typeface="+mn-lt"/>
                <a:cs typeface="+mn-lt"/>
              </a:rPr>
              <a:t>This Online Banking System enables users to manage their accounts digitally—checking balances, transferring funds, and viewing statements. It replaces traditional in-person banking with a user-friendly interface, real-time customer support, and transparent transaction details for a better banking experience.</a:t>
            </a:r>
          </a:p>
        </p:txBody>
      </p:sp>
    </p:spTree>
    <p:extLst>
      <p:ext uri="{BB962C8B-B14F-4D97-AF65-F5344CB8AC3E}">
        <p14:creationId xmlns:p14="http://schemas.microsoft.com/office/powerpoint/2010/main" val="187927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94C71-763D-B506-8B82-D6A4B5D33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385A1-277D-9C45-81F0-38CCFFC73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err="1">
                <a:latin typeface="Times New Roman"/>
                <a:cs typeface="Times New Roman"/>
              </a:rPr>
              <a:t>oBJECTIVES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274B1-3F1C-A25E-16D6-6767DA8A077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25078" y="548640"/>
            <a:ext cx="7067762" cy="59527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/>
              <a:buChar char="•"/>
            </a:pPr>
            <a:r>
              <a:rPr lang="en-US" sz="2200" b="1">
                <a:latin typeface="Times New Roman"/>
                <a:ea typeface="+mn-lt"/>
                <a:cs typeface="+mn-lt"/>
              </a:rPr>
              <a:t>Automate core banking operations</a:t>
            </a:r>
            <a:r>
              <a:rPr lang="en-US" sz="2200">
                <a:latin typeface="Times New Roman"/>
                <a:ea typeface="+mn-lt"/>
                <a:cs typeface="+mn-lt"/>
              </a:rPr>
              <a:t> like account creation, fund transfers, and password management.</a:t>
            </a:r>
          </a:p>
          <a:p>
            <a:pPr>
              <a:buFont typeface="Arial"/>
              <a:buChar char="•"/>
            </a:pPr>
            <a:r>
              <a:rPr lang="en-US" sz="2200" b="1">
                <a:latin typeface="Times New Roman"/>
                <a:ea typeface="+mn-lt"/>
                <a:cs typeface="+mn-lt"/>
              </a:rPr>
              <a:t>Enhance customer experience</a:t>
            </a:r>
            <a:r>
              <a:rPr lang="en-US" sz="2200">
                <a:latin typeface="Times New Roman"/>
                <a:ea typeface="+mn-lt"/>
                <a:cs typeface="+mn-lt"/>
              </a:rPr>
              <a:t> through a user-friendly and intuitive web interface.</a:t>
            </a:r>
            <a:endParaRPr lang="en-US" sz="2200">
              <a:latin typeface="Times New Roman"/>
              <a:cs typeface="Times New Roman"/>
            </a:endParaRPr>
          </a:p>
          <a:p>
            <a:pPr>
              <a:buFont typeface="Arial"/>
              <a:buChar char="•"/>
            </a:pPr>
            <a:r>
              <a:rPr lang="en-US" sz="2200" b="1">
                <a:latin typeface="Times New Roman"/>
                <a:ea typeface="+mn-lt"/>
                <a:cs typeface="+mn-lt"/>
              </a:rPr>
              <a:t>Enable secure access</a:t>
            </a:r>
            <a:r>
              <a:rPr lang="en-US" sz="2200">
                <a:latin typeface="Times New Roman"/>
                <a:ea typeface="+mn-lt"/>
                <a:cs typeface="+mn-lt"/>
              </a:rPr>
              <a:t> to banking services via authentication and OTP-based recovery.</a:t>
            </a:r>
            <a:endParaRPr lang="en-US" sz="2200">
              <a:latin typeface="Times New Roman"/>
              <a:cs typeface="Times New Roman"/>
            </a:endParaRPr>
          </a:p>
          <a:p>
            <a:pPr>
              <a:buFont typeface="Arial"/>
              <a:buChar char="•"/>
            </a:pPr>
            <a:r>
              <a:rPr lang="en-US" sz="2200" b="1">
                <a:latin typeface="Times New Roman"/>
                <a:ea typeface="+mn-lt"/>
                <a:cs typeface="+mn-lt"/>
              </a:rPr>
              <a:t>Provide real-time customer support</a:t>
            </a:r>
            <a:r>
              <a:rPr lang="en-US" sz="2200">
                <a:latin typeface="Times New Roman"/>
                <a:ea typeface="+mn-lt"/>
                <a:cs typeface="+mn-lt"/>
              </a:rPr>
              <a:t> and maintain transparency in transaction charges.</a:t>
            </a:r>
            <a:endParaRPr lang="en-US" sz="2200">
              <a:latin typeface="Times New Roman"/>
              <a:cs typeface="Times New Roman"/>
            </a:endParaRPr>
          </a:p>
          <a:p>
            <a:pPr>
              <a:buFont typeface="Arial"/>
              <a:buChar char="•"/>
            </a:pPr>
            <a:r>
              <a:rPr lang="en-US" sz="2200" b="1">
                <a:latin typeface="Times New Roman"/>
                <a:ea typeface="+mn-lt"/>
                <a:cs typeface="+mn-lt"/>
              </a:rPr>
              <a:t>Streamline admin tasks</a:t>
            </a:r>
            <a:r>
              <a:rPr lang="en-US" sz="2200">
                <a:latin typeface="Times New Roman"/>
                <a:ea typeface="+mn-lt"/>
                <a:cs typeface="+mn-lt"/>
              </a:rPr>
              <a:t> such as account approval and user management.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987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6BA28-7B5B-3D59-0D23-C072A5C2A5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PROJECT OUTPUTS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443BCF-B6AE-B157-B5A8-60575A5F5EB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484188"/>
            <a:ext cx="7772400" cy="595312"/>
          </a:xfrm>
        </p:spPr>
        <p:txBody>
          <a:bodyPr/>
          <a:lstStyle/>
          <a:p>
            <a:r>
              <a:rPr lang="en-US"/>
              <a:t>Keeping your audience engaged through effective techniques</a:t>
            </a:r>
          </a:p>
        </p:txBody>
      </p:sp>
    </p:spTree>
    <p:extLst>
      <p:ext uri="{BB962C8B-B14F-4D97-AF65-F5344CB8AC3E}">
        <p14:creationId xmlns:p14="http://schemas.microsoft.com/office/powerpoint/2010/main" val="3762730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16694A-860E-8D68-7D4F-A35B05F59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HOME PAGE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E106A8-D244-A509-0AD8-64B9FF40B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CC057153-B650-4DEB-B370-79DDCFDCE934}" type="slidenum">
              <a:rPr lang="en-US" smtClean="0"/>
              <a:pPr algn="ctr"/>
              <a:t>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C70DE9C-83AF-C18C-72F7-08B124431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0788F-C47A-4688-AAC9-8212EC625843}" type="datetime4">
              <a:rPr lang="en-US" smtClean="0"/>
              <a:t>September 10, 2025</a:t>
            </a:fld>
            <a:endParaRPr lang="en-US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00E45E9-6292-C257-0ACC-B62B69868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053" y="756619"/>
            <a:ext cx="9642327" cy="53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754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03DFA-F083-72EA-A89F-54F355E7F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979A74-BBEB-C8E5-B6E3-21C59E9D7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ADMIN PAGE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927F5-ECA8-AB46-0318-70703AA19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CC057153-B650-4DEB-B370-79DDCFDCE934}" type="slidenum">
              <a:rPr lang="en-US" smtClean="0"/>
              <a:pPr algn="ctr"/>
              <a:t>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FD3C278-E24F-25A5-614D-5F51FEBAF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0788F-C47A-4688-AAC9-8212EC625843}" type="datetime4">
              <a:rPr lang="en-US" smtClean="0"/>
              <a:t>September 10, 2025</a:t>
            </a:fld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137FA6-E331-50B0-0919-D9C931F46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047" y="768343"/>
            <a:ext cx="9411901" cy="531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72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DC654-7C32-1D2D-DF45-7473EF6E6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B8574-B6DD-A333-988E-805BFC913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ADMIN PAGE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0481A-BF04-D154-899B-1CA24E2A8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CC057153-B650-4DEB-B370-79DDCFDCE934}" type="slidenum">
              <a:rPr lang="en-US" smtClean="0"/>
              <a:pPr algn="ctr"/>
              <a:t>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DC69091-D431-3EB8-DB6D-97CF5B7D2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0788F-C47A-4688-AAC9-8212EC625843}" type="datetime4">
              <a:rPr lang="en-US" smtClean="0"/>
              <a:t>September 10, 2025</a:t>
            </a:fld>
            <a:endParaRPr lang="en-US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A517781-7ECA-78A3-C53C-D5540544E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878" y="761999"/>
            <a:ext cx="9472247" cy="533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20213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">
  <a:themeElements>
    <a:clrScheme name="Portal">
      <a:dk1>
        <a:sysClr val="windowText" lastClr="000000"/>
      </a:dk1>
      <a:lt1>
        <a:sysClr val="window" lastClr="FFFFFF"/>
      </a:lt1>
      <a:dk2>
        <a:srgbClr val="051618"/>
      </a:dk2>
      <a:lt2>
        <a:srgbClr val="EEEEE7"/>
      </a:lt2>
      <a:accent1>
        <a:srgbClr val="2E744E"/>
      </a:accent1>
      <a:accent2>
        <a:srgbClr val="64924A"/>
      </a:accent2>
      <a:accent3>
        <a:srgbClr val="A9A747"/>
      </a:accent3>
      <a:accent4>
        <a:srgbClr val="20758C"/>
      </a:accent4>
      <a:accent5>
        <a:srgbClr val="23958F"/>
      </a:accent5>
      <a:accent6>
        <a:srgbClr val="E48754"/>
      </a:accent6>
      <a:hlink>
        <a:srgbClr val="64924A"/>
      </a:hlink>
      <a:folHlink>
        <a:srgbClr val="23958F"/>
      </a:folHlink>
    </a:clrScheme>
    <a:fontScheme name="Portal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ortal_win32_DN_V3" id="{E9FDF70A-E247-4F49-9C0E-6AD845C43691}" vid="{BF28B221-EE61-4668-B95F-EFA93621CE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C842B2D-4607-4642-A3AF-BEEF34E67201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3668EA8-E89D-4943-9315-E81020F99F5B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33395738-AF4E-4066-B400-6EBBDDBE920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Portal</vt:lpstr>
      <vt:lpstr> ONLINE BANKING SYSTEM</vt:lpstr>
      <vt:lpstr>Team members</vt:lpstr>
      <vt:lpstr>rOLES</vt:lpstr>
      <vt:lpstr>ABSTRACT</vt:lpstr>
      <vt:lpstr>oBJECTIVES</vt:lpstr>
      <vt:lpstr>PROJECT OUTPUTS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</cp:revision>
  <dcterms:created xsi:type="dcterms:W3CDTF">2025-09-10T04:46:50Z</dcterms:created>
  <dcterms:modified xsi:type="dcterms:W3CDTF">2025-09-10T07:29:37Z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